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  <p:sldMasterId id="2147483667" r:id="rId5"/>
  </p:sldMasterIdLst>
  <p:notesMasterIdLst>
    <p:notesMasterId r:id="rId20"/>
  </p:notesMasterIdLst>
  <p:handoutMasterIdLst>
    <p:handoutMasterId r:id="rId21"/>
  </p:handoutMasterIdLst>
  <p:sldIdLst>
    <p:sldId id="673" r:id="rId6"/>
    <p:sldId id="721" r:id="rId7"/>
    <p:sldId id="730" r:id="rId8"/>
    <p:sldId id="731" r:id="rId9"/>
    <p:sldId id="733" r:id="rId10"/>
    <p:sldId id="2147469757" r:id="rId11"/>
    <p:sldId id="2147483308" r:id="rId12"/>
    <p:sldId id="2147483309" r:id="rId13"/>
    <p:sldId id="2147483310" r:id="rId14"/>
    <p:sldId id="2147483311" r:id="rId15"/>
    <p:sldId id="2147483312" r:id="rId16"/>
    <p:sldId id="2147483313" r:id="rId17"/>
    <p:sldId id="2147483314" r:id="rId18"/>
    <p:sldId id="2147483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C40E71-EEB3-40B4-B476-D25D1717C993}">
          <p14:sldIdLst>
            <p14:sldId id="673"/>
            <p14:sldId id="721"/>
            <p14:sldId id="730"/>
            <p14:sldId id="731"/>
            <p14:sldId id="733"/>
            <p14:sldId id="2147469757"/>
            <p14:sldId id="2147483308"/>
            <p14:sldId id="2147483309"/>
            <p14:sldId id="2147483310"/>
            <p14:sldId id="2147483311"/>
            <p14:sldId id="2147483312"/>
            <p14:sldId id="2147483313"/>
            <p14:sldId id="2147483314"/>
            <p14:sldId id="2147483315"/>
          </p14:sldIdLst>
        </p14:section>
        <p14:section name="Diagram Templates" id="{840AA0AD-F729-48F0-B44F-1DCAE11D76B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323311-0737-A703-A913-BC63DF70F384}" name="Gemma Mills" initials="GM" userId="S::gmills@namossolutions.com::1a540c36-b80c-47be-9c69-726dbfcbaee6" providerId="AD"/>
  <p188:author id="{2366DEA4-F530-0B78-0285-5F9667D9EC56}" name="Sophie Harvey" initials="SH" userId="S::sharvey@namossolutions.com::a3a94455-c78f-4974-9a18-9f150eb40496" providerId="AD"/>
  <p188:author id="{7EB515BC-D9E0-E02F-7935-1E4201BBECFE}" name="Sam Haigh" initials="SH" userId="S::shaigh@namossolutions.com::e411d854-2ef6-4461-8ba8-fc4a0023732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imaa Acharoui" initials="CA" lastIdx="4" clrIdx="0">
    <p:extLst>
      <p:ext uri="{19B8F6BF-5375-455C-9EA6-DF929625EA0E}">
        <p15:presenceInfo xmlns:p15="http://schemas.microsoft.com/office/powerpoint/2012/main" userId="S::cacharoui@namossolutions.com::ca347ad8-3a91-4ee7-a05a-643ee3e1b0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3F4444"/>
    <a:srgbClr val="B1292C"/>
    <a:srgbClr val="414143"/>
    <a:srgbClr val="444444"/>
    <a:srgbClr val="CE2F32"/>
    <a:srgbClr val="FF8383"/>
    <a:srgbClr val="DF343B"/>
    <a:srgbClr val="8C2023"/>
    <a:srgbClr val="631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1A757-1F16-4035-90B4-E8605DD73320}" v="9" dt="2026-01-30T15:48:04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560"/>
    </p:cViewPr>
  </p:sorter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yan" userId="faae51ea-4e85-4742-911e-603ecf8c8d0f" providerId="ADAL" clId="{1EC3A57E-10A5-4241-9352-DC5C071C90F6}"/>
    <pc:docChg chg="undo custSel addSld delSld modSld modSection">
      <pc:chgData name="Daniel Ryan" userId="faae51ea-4e85-4742-911e-603ecf8c8d0f" providerId="ADAL" clId="{1EC3A57E-10A5-4241-9352-DC5C071C90F6}" dt="2026-01-30T15:48:04.601" v="817"/>
      <pc:docMkLst>
        <pc:docMk/>
      </pc:docMkLst>
      <pc:sldChg chg="modSp">
        <pc:chgData name="Daniel Ryan" userId="faae51ea-4e85-4742-911e-603ecf8c8d0f" providerId="ADAL" clId="{1EC3A57E-10A5-4241-9352-DC5C071C90F6}" dt="2026-01-30T15:48:04.601" v="817"/>
        <pc:sldMkLst>
          <pc:docMk/>
          <pc:sldMk cId="1459648500" sldId="673"/>
        </pc:sldMkLst>
        <pc:spChg chg="mod">
          <ac:chgData name="Daniel Ryan" userId="faae51ea-4e85-4742-911e-603ecf8c8d0f" providerId="ADAL" clId="{1EC3A57E-10A5-4241-9352-DC5C071C90F6}" dt="2026-01-30T15:48:04.601" v="817"/>
          <ac:spMkLst>
            <pc:docMk/>
            <pc:sldMk cId="1459648500" sldId="673"/>
            <ac:spMk id="2" creationId="{E601B0A1-24F4-81F2-2578-4D6C37827753}"/>
          </ac:spMkLst>
        </pc:spChg>
        <pc:spChg chg="mod">
          <ac:chgData name="Daniel Ryan" userId="faae51ea-4e85-4742-911e-603ecf8c8d0f" providerId="ADAL" clId="{1EC3A57E-10A5-4241-9352-DC5C071C90F6}" dt="2026-01-30T15:48:04.601" v="817"/>
          <ac:spMkLst>
            <pc:docMk/>
            <pc:sldMk cId="1459648500" sldId="673"/>
            <ac:spMk id="3" creationId="{6BFABADB-A6AF-4E8E-E12D-DE1864CC106F}"/>
          </ac:spMkLst>
        </pc:spChg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402904985" sldId="678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222397215" sldId="679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694005274" sldId="681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1257269989" sldId="682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1685600734" sldId="683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2492298224" sldId="687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331354449" sldId="693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2870913913" sldId="694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85661750" sldId="695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774252534" sldId="696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2895804097" sldId="697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1041134900" sldId="698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2719108317" sldId="699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928891859" sldId="700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2480950931" sldId="701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578964854" sldId="706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621545335" sldId="707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532469496" sldId="708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479534803" sldId="709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1162449437" sldId="710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2334110584" sldId="711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471192446" sldId="713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014782939" sldId="714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2619960503" sldId="715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1715881485" sldId="716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2380445384" sldId="717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4037811784" sldId="718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162937212" sldId="719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1392464969" sldId="722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1264862271" sldId="723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81268973" sldId="724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579618158" sldId="727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3527484148" sldId="728"/>
        </pc:sldMkLst>
      </pc:sldChg>
      <pc:sldChg chg="del">
        <pc:chgData name="Daniel Ryan" userId="faae51ea-4e85-4742-911e-603ecf8c8d0f" providerId="ADAL" clId="{1EC3A57E-10A5-4241-9352-DC5C071C90F6}" dt="2026-01-29T14:35:26.402" v="0" actId="47"/>
        <pc:sldMkLst>
          <pc:docMk/>
          <pc:sldMk cId="86423407" sldId="729"/>
        </pc:sldMkLst>
      </pc:sldChg>
      <pc:sldChg chg="addSp modSp mod">
        <pc:chgData name="Daniel Ryan" userId="faae51ea-4e85-4742-911e-603ecf8c8d0f" providerId="ADAL" clId="{1EC3A57E-10A5-4241-9352-DC5C071C90F6}" dt="2026-01-29T16:21:35.072" v="813" actId="732"/>
        <pc:sldMkLst>
          <pc:docMk/>
          <pc:sldMk cId="1725730901" sldId="2147483308"/>
        </pc:sldMkLst>
        <pc:picChg chg="add mod modCrop">
          <ac:chgData name="Daniel Ryan" userId="faae51ea-4e85-4742-911e-603ecf8c8d0f" providerId="ADAL" clId="{1EC3A57E-10A5-4241-9352-DC5C071C90F6}" dt="2026-01-29T16:21:35.072" v="813" actId="732"/>
          <ac:picMkLst>
            <pc:docMk/>
            <pc:sldMk cId="1725730901" sldId="2147483308"/>
            <ac:picMk id="5" creationId="{62274C97-9A78-9777-EFCA-C0A5CAE11216}"/>
          </ac:picMkLst>
        </pc:picChg>
      </pc:sldChg>
      <pc:sldChg chg="addSp delSp modSp mod">
        <pc:chgData name="Daniel Ryan" userId="faae51ea-4e85-4742-911e-603ecf8c8d0f" providerId="ADAL" clId="{1EC3A57E-10A5-4241-9352-DC5C071C90F6}" dt="2026-01-29T16:19:57.341" v="789" actId="22"/>
        <pc:sldMkLst>
          <pc:docMk/>
          <pc:sldMk cId="4185578946" sldId="2147483312"/>
        </pc:sldMkLst>
        <pc:spChg chg="mod">
          <ac:chgData name="Daniel Ryan" userId="faae51ea-4e85-4742-911e-603ecf8c8d0f" providerId="ADAL" clId="{1EC3A57E-10A5-4241-9352-DC5C071C90F6}" dt="2026-01-29T16:19:42.996" v="785" actId="20577"/>
          <ac:spMkLst>
            <pc:docMk/>
            <pc:sldMk cId="4185578946" sldId="2147483312"/>
            <ac:spMk id="5" creationId="{E6C35336-1CEE-CAD6-25F1-18C91CFC5DA4}"/>
          </ac:spMkLst>
        </pc:spChg>
        <pc:spChg chg="mod">
          <ac:chgData name="Daniel Ryan" userId="faae51ea-4e85-4742-911e-603ecf8c8d0f" providerId="ADAL" clId="{1EC3A57E-10A5-4241-9352-DC5C071C90F6}" dt="2026-01-29T14:35:42.536" v="34" actId="20577"/>
          <ac:spMkLst>
            <pc:docMk/>
            <pc:sldMk cId="4185578946" sldId="2147483312"/>
            <ac:spMk id="6" creationId="{864C0F27-C20F-9E6D-BD15-3D870B10AA9B}"/>
          </ac:spMkLst>
        </pc:spChg>
        <pc:picChg chg="add del mod">
          <ac:chgData name="Daniel Ryan" userId="faae51ea-4e85-4742-911e-603ecf8c8d0f" providerId="ADAL" clId="{1EC3A57E-10A5-4241-9352-DC5C071C90F6}" dt="2026-01-29T16:19:57.341" v="789" actId="22"/>
          <ac:picMkLst>
            <pc:docMk/>
            <pc:sldMk cId="4185578946" sldId="2147483312"/>
            <ac:picMk id="9" creationId="{57B564BD-525E-AEF3-A9C9-4147D7043B64}"/>
          </ac:picMkLst>
        </pc:picChg>
      </pc:sldChg>
      <pc:sldChg chg="addSp delSp modSp new mod modClrScheme chgLayout">
        <pc:chgData name="Daniel Ryan" userId="faae51ea-4e85-4742-911e-603ecf8c8d0f" providerId="ADAL" clId="{1EC3A57E-10A5-4241-9352-DC5C071C90F6}" dt="2026-01-29T16:13:11.812" v="625"/>
        <pc:sldMkLst>
          <pc:docMk/>
          <pc:sldMk cId="3090514530" sldId="2147483314"/>
        </pc:sldMkLst>
        <pc:spChg chg="del">
          <ac:chgData name="Daniel Ryan" userId="faae51ea-4e85-4742-911e-603ecf8c8d0f" providerId="ADAL" clId="{1EC3A57E-10A5-4241-9352-DC5C071C90F6}" dt="2026-01-29T14:36:21.911" v="46" actId="700"/>
          <ac:spMkLst>
            <pc:docMk/>
            <pc:sldMk cId="3090514530" sldId="2147483314"/>
            <ac:spMk id="2" creationId="{3636FC60-5DDD-CAE8-DDE5-8C16ACADE15D}"/>
          </ac:spMkLst>
        </pc:spChg>
        <pc:spChg chg="del mod ord">
          <ac:chgData name="Daniel Ryan" userId="faae51ea-4e85-4742-911e-603ecf8c8d0f" providerId="ADAL" clId="{1EC3A57E-10A5-4241-9352-DC5C071C90F6}" dt="2026-01-29T14:36:21.911" v="46" actId="700"/>
          <ac:spMkLst>
            <pc:docMk/>
            <pc:sldMk cId="3090514530" sldId="2147483314"/>
            <ac:spMk id="3" creationId="{AF22A46E-9C65-E4B5-1058-57C7D5B34E10}"/>
          </ac:spMkLst>
        </pc:spChg>
        <pc:spChg chg="del mod ord">
          <ac:chgData name="Daniel Ryan" userId="faae51ea-4e85-4742-911e-603ecf8c8d0f" providerId="ADAL" clId="{1EC3A57E-10A5-4241-9352-DC5C071C90F6}" dt="2026-01-29T14:36:21.911" v="46" actId="700"/>
          <ac:spMkLst>
            <pc:docMk/>
            <pc:sldMk cId="3090514530" sldId="2147483314"/>
            <ac:spMk id="4" creationId="{1A6481D3-0DA6-1068-5230-8322E4D207C3}"/>
          </ac:spMkLst>
        </pc:spChg>
        <pc:spChg chg="add mod ord">
          <ac:chgData name="Daniel Ryan" userId="faae51ea-4e85-4742-911e-603ecf8c8d0f" providerId="ADAL" clId="{1EC3A57E-10A5-4241-9352-DC5C071C90F6}" dt="2026-01-29T16:13:11.812" v="625"/>
          <ac:spMkLst>
            <pc:docMk/>
            <pc:sldMk cId="3090514530" sldId="2147483314"/>
            <ac:spMk id="5" creationId="{F40565C7-258A-8595-746A-5141C2D6B0A8}"/>
          </ac:spMkLst>
        </pc:spChg>
        <pc:spChg chg="add mod ord">
          <ac:chgData name="Daniel Ryan" userId="faae51ea-4e85-4742-911e-603ecf8c8d0f" providerId="ADAL" clId="{1EC3A57E-10A5-4241-9352-DC5C071C90F6}" dt="2026-01-29T14:36:52.910" v="113" actId="20577"/>
          <ac:spMkLst>
            <pc:docMk/>
            <pc:sldMk cId="3090514530" sldId="2147483314"/>
            <ac:spMk id="6" creationId="{36FD4DE2-D87B-0DDC-09D5-5D9D9C21DF26}"/>
          </ac:spMkLst>
        </pc:spChg>
        <pc:spChg chg="add mod ord">
          <ac:chgData name="Daniel Ryan" userId="faae51ea-4e85-4742-911e-603ecf8c8d0f" providerId="ADAL" clId="{1EC3A57E-10A5-4241-9352-DC5C071C90F6}" dt="2026-01-29T14:36:39.551" v="86" actId="20577"/>
          <ac:spMkLst>
            <pc:docMk/>
            <pc:sldMk cId="3090514530" sldId="2147483314"/>
            <ac:spMk id="7" creationId="{208C8AFC-7A1D-E2D6-E637-A3A4699B9564}"/>
          </ac:spMkLst>
        </pc:spChg>
      </pc:sldChg>
      <pc:sldChg chg="delSp new mod modClrScheme chgLayout">
        <pc:chgData name="Daniel Ryan" userId="faae51ea-4e85-4742-911e-603ecf8c8d0f" providerId="ADAL" clId="{1EC3A57E-10A5-4241-9352-DC5C071C90F6}" dt="2026-01-29T16:24:00.525" v="815" actId="700"/>
        <pc:sldMkLst>
          <pc:docMk/>
          <pc:sldMk cId="830292160" sldId="2147483315"/>
        </pc:sldMkLst>
        <pc:spChg chg="del">
          <ac:chgData name="Daniel Ryan" userId="faae51ea-4e85-4742-911e-603ecf8c8d0f" providerId="ADAL" clId="{1EC3A57E-10A5-4241-9352-DC5C071C90F6}" dt="2026-01-29T16:24:00.525" v="815" actId="700"/>
          <ac:spMkLst>
            <pc:docMk/>
            <pc:sldMk cId="830292160" sldId="2147483315"/>
            <ac:spMk id="2" creationId="{11FF982B-7227-09BB-2DFE-FCAE663C73A1}"/>
          </ac:spMkLst>
        </pc:spChg>
        <pc:spChg chg="del">
          <ac:chgData name="Daniel Ryan" userId="faae51ea-4e85-4742-911e-603ecf8c8d0f" providerId="ADAL" clId="{1EC3A57E-10A5-4241-9352-DC5C071C90F6}" dt="2026-01-29T16:24:00.525" v="815" actId="700"/>
          <ac:spMkLst>
            <pc:docMk/>
            <pc:sldMk cId="830292160" sldId="2147483315"/>
            <ac:spMk id="3" creationId="{AECB9C22-455C-16FC-FB9C-3D5978EB19C9}"/>
          </ac:spMkLst>
        </pc:spChg>
        <pc:spChg chg="del">
          <ac:chgData name="Daniel Ryan" userId="faae51ea-4e85-4742-911e-603ecf8c8d0f" providerId="ADAL" clId="{1EC3A57E-10A5-4241-9352-DC5C071C90F6}" dt="2026-01-29T16:24:00.525" v="815" actId="700"/>
          <ac:spMkLst>
            <pc:docMk/>
            <pc:sldMk cId="830292160" sldId="2147483315"/>
            <ac:spMk id="4" creationId="{A53BCB39-F3FA-CDFB-22DE-713D2874B8E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7D7F45-1DC1-4850-8600-72CFC99E67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09413-3DD7-480F-8F7B-99667D584B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0ADA6-E256-481B-8024-A5FA95F4FD78}" type="datetime1">
              <a:rPr lang="en-GB" smtClean="0"/>
              <a:t>30/01/2026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5ECFF-5FE5-4D83-9DE7-D9820755EE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9F365-E692-476F-A935-440FF648F9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5B824-BEB0-4C91-BE2E-4B141EFD7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92687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F2080-1FEC-414B-991E-64D576F2267B}" type="datetime1">
              <a:rPr lang="en-GB" smtClean="0"/>
              <a:t>30/01/2026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4425F-5F76-4075-8741-40DCB23EEC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3777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Oracle Cloud transforms the way you think about data.</a:t>
            </a:r>
          </a:p>
          <a:p>
            <a:r>
              <a:rPr lang="en-GB"/>
              <a:t>If we think about the broad purposes of Reporting and data analysis, we can separate them into 2 areas and Oracle Cloud provides the tools you need across all the use cases in this spectrum.</a:t>
            </a:r>
          </a:p>
          <a:p>
            <a:r>
              <a:rPr lang="en-GB"/>
              <a:t>&lt;CLICK&gt;</a:t>
            </a:r>
          </a:p>
          <a:p>
            <a:r>
              <a:rPr lang="en-GB"/>
              <a:t>On the left hand side for running the business, we have transactional reporting tools such as Transactional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746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6746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6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When you go on holiday, we can liken the tools to driving a car. The transactional reports would be the speedometer, looking at what is going on now. EPM would be the sat nav, constantly looking ahead and re-planning the route. Finally, everything else in front of you and behind would be the Analytics experience, taking account of all the factors to make informed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6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red and white airplane flying over a city&#10;&#10;Description automatically generated">
            <a:extLst>
              <a:ext uri="{FF2B5EF4-FFF2-40B4-BE49-F238E27FC236}">
                <a16:creationId xmlns:a16="http://schemas.microsoft.com/office/drawing/2014/main" id="{5630239A-7C73-DB2B-E468-31D683BB09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 rot="20397975">
            <a:off x="1376099" y="3009909"/>
            <a:ext cx="11664250" cy="4461547"/>
          </a:xfrm>
          <a:custGeom>
            <a:avLst/>
            <a:gdLst>
              <a:gd name="connsiteX0" fmla="*/ 0 w 11664250"/>
              <a:gd name="connsiteY0" fmla="*/ 4244353 h 4461547"/>
              <a:gd name="connsiteX1" fmla="*/ 595645 w 11664250"/>
              <a:gd name="connsiteY1" fmla="*/ 4461547 h 4461547"/>
              <a:gd name="connsiteX2" fmla="*/ 0 w 11664250"/>
              <a:gd name="connsiteY2" fmla="*/ 4461547 h 4461547"/>
              <a:gd name="connsiteX3" fmla="*/ 11664250 w 11664250"/>
              <a:gd name="connsiteY3" fmla="*/ 0 h 4461547"/>
              <a:gd name="connsiteX4" fmla="*/ 11664250 w 11664250"/>
              <a:gd name="connsiteY4" fmla="*/ 783549 h 4461547"/>
              <a:gd name="connsiteX5" fmla="*/ 10323114 w 11664250"/>
              <a:gd name="connsiteY5" fmla="*/ 4461547 h 4461547"/>
              <a:gd name="connsiteX6" fmla="*/ 7219259 w 11664250"/>
              <a:gd name="connsiteY6" fmla="*/ 4461547 h 4461547"/>
              <a:gd name="connsiteX7" fmla="*/ 0 w 11664250"/>
              <a:gd name="connsiteY7" fmla="*/ 1829135 h 4461547"/>
              <a:gd name="connsiteX8" fmla="*/ 0 w 11664250"/>
              <a:gd name="connsiteY8" fmla="*/ 0 h 446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64250" h="4461547">
                <a:moveTo>
                  <a:pt x="0" y="4244353"/>
                </a:moveTo>
                <a:lnTo>
                  <a:pt x="595645" y="4461547"/>
                </a:lnTo>
                <a:lnTo>
                  <a:pt x="0" y="4461547"/>
                </a:lnTo>
                <a:close/>
                <a:moveTo>
                  <a:pt x="11664250" y="0"/>
                </a:moveTo>
                <a:lnTo>
                  <a:pt x="11664250" y="783549"/>
                </a:lnTo>
                <a:lnTo>
                  <a:pt x="10323114" y="4461547"/>
                </a:lnTo>
                <a:lnTo>
                  <a:pt x="7219259" y="4461547"/>
                </a:lnTo>
                <a:lnTo>
                  <a:pt x="0" y="18291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99CBC2-6654-4AA4-9522-055158DFE031}"/>
              </a:ext>
            </a:extLst>
          </p:cNvPr>
          <p:cNvSpPr txBox="1"/>
          <p:nvPr userDrawn="1"/>
        </p:nvSpPr>
        <p:spPr>
          <a:xfrm>
            <a:off x="11024556" y="6607827"/>
            <a:ext cx="345056" cy="246221"/>
          </a:xfrm>
          <a:prstGeom prst="rect">
            <a:avLst/>
          </a:prstGeom>
          <a:solidFill>
            <a:srgbClr val="CE2F32"/>
          </a:solidFill>
        </p:spPr>
        <p:txBody>
          <a:bodyPr wrap="square" rtlCol="0">
            <a:spAutoFit/>
          </a:bodyPr>
          <a:lstStyle/>
          <a:p>
            <a:fld id="{9DF783CE-9349-47FE-8B68-5DF66C28A89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EE2FB68-61B4-4F84-93FB-8500EAAC3A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" y="6401109"/>
            <a:ext cx="1001930" cy="323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10868-4355-4A45-AE8C-A0B487672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6142" y="209241"/>
            <a:ext cx="1382359" cy="401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F3496-8F6B-91FD-FA24-3A981AF0780E}"/>
              </a:ext>
            </a:extLst>
          </p:cNvPr>
          <p:cNvSpPr txBox="1"/>
          <p:nvPr userDrawn="1"/>
        </p:nvSpPr>
        <p:spPr>
          <a:xfrm>
            <a:off x="1033227" y="1339989"/>
            <a:ext cx="60960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tx1"/>
                </a:solidFill>
                <a:latin typeface="+mn-lt"/>
                <a:ea typeface="Lato"/>
                <a:cs typeface="Lato"/>
              </a:rPr>
              <a:t>NAMOS SOLUTIONS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3F011A-112E-8143-0BEF-ABD8EED05B45}"/>
              </a:ext>
            </a:extLst>
          </p:cNvPr>
          <p:cNvSpPr/>
          <p:nvPr userDrawn="1"/>
        </p:nvSpPr>
        <p:spPr>
          <a:xfrm>
            <a:off x="1142748" y="3708005"/>
            <a:ext cx="2193281" cy="319624"/>
          </a:xfrm>
          <a:prstGeom prst="roundRect">
            <a:avLst>
              <a:gd name="adj" fmla="val 50000"/>
            </a:avLst>
          </a:prstGeom>
          <a:solidFill>
            <a:srgbClr val="DF343B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 dirty="0">
              <a:solidFill>
                <a:srgbClr val="C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29B2EB-5F4D-AAA3-FC9C-8CDDC6A18C62}"/>
              </a:ext>
            </a:extLst>
          </p:cNvPr>
          <p:cNvCxnSpPr/>
          <p:nvPr userDrawn="1"/>
        </p:nvCxnSpPr>
        <p:spPr>
          <a:xfrm>
            <a:off x="1142748" y="2076450"/>
            <a:ext cx="26239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E6D8AD-7075-AFE7-5767-A5C8FF7EDB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200079"/>
            <a:ext cx="6648450" cy="140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Presentation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48CCF0-60EB-DF27-F518-52CA3F801F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9750" y="3727057"/>
            <a:ext cx="1819275" cy="3190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GB" dirty="0"/>
              <a:t>Click to edit Date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3164E-5593-0B12-AF43-B9B645F4E74A}"/>
              </a:ext>
            </a:extLst>
          </p:cNvPr>
          <p:cNvSpPr txBox="1"/>
          <p:nvPr userDrawn="1"/>
        </p:nvSpPr>
        <p:spPr>
          <a:xfrm>
            <a:off x="9068984" y="6573946"/>
            <a:ext cx="1319127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</a:rPr>
              <a:t>Classification: Restricted</a:t>
            </a:r>
            <a:endParaRPr lang="en-GB" sz="8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885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white airplane flying over a city&#10;&#10;Description automatically generated">
            <a:extLst>
              <a:ext uri="{FF2B5EF4-FFF2-40B4-BE49-F238E27FC236}">
                <a16:creationId xmlns:a16="http://schemas.microsoft.com/office/drawing/2014/main" id="{363F3626-9946-D211-1C1C-D18B2A411F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 rot="20397975">
            <a:off x="1376099" y="3009909"/>
            <a:ext cx="11664250" cy="4461547"/>
          </a:xfrm>
          <a:custGeom>
            <a:avLst/>
            <a:gdLst>
              <a:gd name="connsiteX0" fmla="*/ 0 w 11664250"/>
              <a:gd name="connsiteY0" fmla="*/ 4244353 h 4461547"/>
              <a:gd name="connsiteX1" fmla="*/ 595645 w 11664250"/>
              <a:gd name="connsiteY1" fmla="*/ 4461547 h 4461547"/>
              <a:gd name="connsiteX2" fmla="*/ 0 w 11664250"/>
              <a:gd name="connsiteY2" fmla="*/ 4461547 h 4461547"/>
              <a:gd name="connsiteX3" fmla="*/ 11664250 w 11664250"/>
              <a:gd name="connsiteY3" fmla="*/ 0 h 4461547"/>
              <a:gd name="connsiteX4" fmla="*/ 11664250 w 11664250"/>
              <a:gd name="connsiteY4" fmla="*/ 783549 h 4461547"/>
              <a:gd name="connsiteX5" fmla="*/ 10323114 w 11664250"/>
              <a:gd name="connsiteY5" fmla="*/ 4461547 h 4461547"/>
              <a:gd name="connsiteX6" fmla="*/ 7219259 w 11664250"/>
              <a:gd name="connsiteY6" fmla="*/ 4461547 h 4461547"/>
              <a:gd name="connsiteX7" fmla="*/ 0 w 11664250"/>
              <a:gd name="connsiteY7" fmla="*/ 1829135 h 4461547"/>
              <a:gd name="connsiteX8" fmla="*/ 0 w 11664250"/>
              <a:gd name="connsiteY8" fmla="*/ 0 h 446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64250" h="4461547">
                <a:moveTo>
                  <a:pt x="0" y="4244353"/>
                </a:moveTo>
                <a:lnTo>
                  <a:pt x="595645" y="4461547"/>
                </a:lnTo>
                <a:lnTo>
                  <a:pt x="0" y="4461547"/>
                </a:lnTo>
                <a:close/>
                <a:moveTo>
                  <a:pt x="11664250" y="0"/>
                </a:moveTo>
                <a:lnTo>
                  <a:pt x="11664250" y="783549"/>
                </a:lnTo>
                <a:lnTo>
                  <a:pt x="10323114" y="4461547"/>
                </a:lnTo>
                <a:lnTo>
                  <a:pt x="7219259" y="4461547"/>
                </a:lnTo>
                <a:lnTo>
                  <a:pt x="0" y="182913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98D5D04-5209-8667-5F9C-00DF2205BBC1}"/>
              </a:ext>
            </a:extLst>
          </p:cNvPr>
          <p:cNvSpPr txBox="1">
            <a:spLocks/>
          </p:cNvSpPr>
          <p:nvPr userDrawn="1"/>
        </p:nvSpPr>
        <p:spPr>
          <a:xfrm>
            <a:off x="8611738" y="6509162"/>
            <a:ext cx="1966859" cy="32378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Classification: Restricted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E1BD8-C97E-28B8-3F99-49AD3D3E71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5949" y="209790"/>
            <a:ext cx="1477885" cy="42882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2A04455-EC10-3D4F-C5DB-E5C05AF78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40" y="6378418"/>
            <a:ext cx="1141291" cy="36882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C9FCB5-E8FF-6A30-D976-239048E7CBF2}"/>
              </a:ext>
            </a:extLst>
          </p:cNvPr>
          <p:cNvSpPr txBox="1">
            <a:spLocks/>
          </p:cNvSpPr>
          <p:nvPr userDrawn="1"/>
        </p:nvSpPr>
        <p:spPr>
          <a:xfrm>
            <a:off x="10728909" y="6378418"/>
            <a:ext cx="589722" cy="48077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EE2737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2F212A-6C25-40B9-BB1E-4E59340E29C2}" type="slidenum">
              <a:rPr lang="en-GB" smtClean="0">
                <a:solidFill>
                  <a:schemeClr val="accent2"/>
                </a:solidFill>
              </a:rPr>
              <a:pPr/>
              <a:t>‹#›</a:t>
            </a:fld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F5BDF-2140-F6EC-AD86-7497C9A9A6E4}"/>
              </a:ext>
            </a:extLst>
          </p:cNvPr>
          <p:cNvSpPr txBox="1"/>
          <p:nvPr userDrawn="1"/>
        </p:nvSpPr>
        <p:spPr>
          <a:xfrm>
            <a:off x="1033227" y="1339989"/>
            <a:ext cx="60960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rgbClr val="DF343B"/>
                </a:solidFill>
                <a:latin typeface="+mn-lt"/>
                <a:ea typeface="Lato"/>
                <a:cs typeface="Lato"/>
              </a:rPr>
              <a:t>NAMOS SOLUTIONS</a:t>
            </a:r>
            <a:endParaRPr lang="en-US" dirty="0">
              <a:latin typeface="+mn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E11F50-E973-F6AF-98C3-22C7C57FC019}"/>
              </a:ext>
            </a:extLst>
          </p:cNvPr>
          <p:cNvSpPr/>
          <p:nvPr userDrawn="1"/>
        </p:nvSpPr>
        <p:spPr>
          <a:xfrm>
            <a:off x="1142748" y="3708005"/>
            <a:ext cx="2193281" cy="319624"/>
          </a:xfrm>
          <a:prstGeom prst="roundRect">
            <a:avLst>
              <a:gd name="adj" fmla="val 50000"/>
            </a:avLst>
          </a:prstGeom>
          <a:solidFill>
            <a:srgbClr val="DF343B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id-ID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66CCF2-020F-8C55-6EF4-B08F44CDDB60}"/>
              </a:ext>
            </a:extLst>
          </p:cNvPr>
          <p:cNvCxnSpPr/>
          <p:nvPr userDrawn="1"/>
        </p:nvCxnSpPr>
        <p:spPr>
          <a:xfrm>
            <a:off x="1142748" y="2076450"/>
            <a:ext cx="2623931" cy="0"/>
          </a:xfrm>
          <a:prstGeom prst="line">
            <a:avLst/>
          </a:prstGeom>
          <a:ln w="28575">
            <a:solidFill>
              <a:schemeClr val="bg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FE20FD8-9E24-2E99-031A-2FD150E3A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200079"/>
            <a:ext cx="6648450" cy="1403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B5B09FF-3409-0452-9D1C-5A1EB386E6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9750" y="3727057"/>
            <a:ext cx="1819275" cy="3190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GB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28811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DE92E4-7B8F-7DB4-2054-959CD08827C8}"/>
              </a:ext>
            </a:extLst>
          </p:cNvPr>
          <p:cNvSpPr txBox="1"/>
          <p:nvPr userDrawn="1"/>
        </p:nvSpPr>
        <p:spPr>
          <a:xfrm>
            <a:off x="1123950" y="1114425"/>
            <a:ext cx="3190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Agenda</a:t>
            </a:r>
          </a:p>
        </p:txBody>
      </p:sp>
      <p:pic>
        <p:nvPicPr>
          <p:cNvPr id="8" name="Picture 7" descr="A person in a suit with his hand out&#10;&#10;Description automatically generated">
            <a:extLst>
              <a:ext uri="{FF2B5EF4-FFF2-40B4-BE49-F238E27FC236}">
                <a16:creationId xmlns:a16="http://schemas.microsoft.com/office/drawing/2014/main" id="{ADB85A13-AE7E-AE04-7FE2-4F2FBFF6B8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875" t="8929" r="30910" b="6369"/>
          <a:stretch/>
        </p:blipFill>
        <p:spPr>
          <a:xfrm>
            <a:off x="7877177" y="752300"/>
            <a:ext cx="2695573" cy="6229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B7DE72-8630-537E-151B-F8F298DDE51D}"/>
              </a:ext>
            </a:extLst>
          </p:cNvPr>
          <p:cNvSpPr txBox="1"/>
          <p:nvPr userDrawn="1"/>
        </p:nvSpPr>
        <p:spPr>
          <a:xfrm>
            <a:off x="11024556" y="6607827"/>
            <a:ext cx="345056" cy="246221"/>
          </a:xfrm>
          <a:prstGeom prst="rect">
            <a:avLst/>
          </a:prstGeom>
          <a:solidFill>
            <a:srgbClr val="CE2F32"/>
          </a:solidFill>
        </p:spPr>
        <p:txBody>
          <a:bodyPr wrap="square" rtlCol="0">
            <a:spAutoFit/>
          </a:bodyPr>
          <a:lstStyle/>
          <a:p>
            <a:fld id="{9DF783CE-9349-47FE-8B68-5DF66C28A89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A2404DE-85DD-4F85-4A37-F80D9107F7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" y="6401109"/>
            <a:ext cx="1001930" cy="323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94B40-C0E2-29CB-5AEC-8FC8E8D0DC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6142" y="209241"/>
            <a:ext cx="1382359" cy="401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94A992-2BB2-1795-2A19-726AA21C2F8B}"/>
              </a:ext>
            </a:extLst>
          </p:cNvPr>
          <p:cNvSpPr txBox="1"/>
          <p:nvPr userDrawn="1"/>
        </p:nvSpPr>
        <p:spPr>
          <a:xfrm>
            <a:off x="5335479" y="6518153"/>
            <a:ext cx="1319127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</a:rPr>
              <a:t>Classification: Restricted</a:t>
            </a:r>
            <a:endParaRPr lang="en-GB" sz="800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46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B4AB82-DEC3-3A04-E704-0A4D3614EBF5}"/>
              </a:ext>
            </a:extLst>
          </p:cNvPr>
          <p:cNvSpPr/>
          <p:nvPr userDrawn="1"/>
        </p:nvSpPr>
        <p:spPr>
          <a:xfrm>
            <a:off x="6447692" y="0"/>
            <a:ext cx="25009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5FC10DA-D5D1-8C54-B56D-40BFCDEA5F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97784" y="-7083"/>
            <a:ext cx="5494216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on icon to insert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A2031-1286-E394-6759-8D4DDD1FFC74}"/>
              </a:ext>
            </a:extLst>
          </p:cNvPr>
          <p:cNvSpPr txBox="1"/>
          <p:nvPr userDrawn="1"/>
        </p:nvSpPr>
        <p:spPr>
          <a:xfrm>
            <a:off x="5335479" y="6518153"/>
            <a:ext cx="1319127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</a:rPr>
              <a:t>Classification: Restricted</a:t>
            </a:r>
            <a:endParaRPr lang="en-GB" sz="8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105167BC-FE18-38EF-8DA4-B690CD748D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2588275"/>
            <a:ext cx="9592588" cy="6701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5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01 (Click to edit Section Number)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F550DC8-D355-C900-2A53-01169F3B86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3324038"/>
            <a:ext cx="5210175" cy="1609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Section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400364-99FC-6380-B46E-3ED68F36B1DE}"/>
              </a:ext>
            </a:extLst>
          </p:cNvPr>
          <p:cNvSpPr txBox="1"/>
          <p:nvPr userDrawn="1"/>
        </p:nvSpPr>
        <p:spPr>
          <a:xfrm>
            <a:off x="11024556" y="6607827"/>
            <a:ext cx="345056" cy="246221"/>
          </a:xfrm>
          <a:prstGeom prst="rect">
            <a:avLst/>
          </a:prstGeom>
          <a:solidFill>
            <a:srgbClr val="CE2F32"/>
          </a:solidFill>
        </p:spPr>
        <p:txBody>
          <a:bodyPr wrap="square" rtlCol="0">
            <a:spAutoFit/>
          </a:bodyPr>
          <a:lstStyle/>
          <a:p>
            <a:fld id="{9DF783CE-9349-47FE-8B68-5DF66C28A89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B28ECA5-24B7-6396-529A-EA0A46AC8F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" y="6401109"/>
            <a:ext cx="1001930" cy="323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D3CFC-2C1D-76CC-B48C-2223B3C9A3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6142" y="209241"/>
            <a:ext cx="1382359" cy="4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7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766C94-BBCB-5BB4-7B22-A103E6627094}"/>
              </a:ext>
            </a:extLst>
          </p:cNvPr>
          <p:cNvGrpSpPr/>
          <p:nvPr userDrawn="1"/>
        </p:nvGrpSpPr>
        <p:grpSpPr>
          <a:xfrm>
            <a:off x="7326081" y="-986622"/>
            <a:ext cx="180398" cy="8837542"/>
            <a:chOff x="7326081" y="-986622"/>
            <a:chExt cx="180398" cy="88375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8F9F2D-704D-F0CC-6724-46771CA673B1}"/>
                </a:ext>
              </a:extLst>
            </p:cNvPr>
            <p:cNvSpPr/>
            <p:nvPr userDrawn="1"/>
          </p:nvSpPr>
          <p:spPr>
            <a:xfrm rot="18922671">
              <a:off x="7326081" y="-986622"/>
              <a:ext cx="180000" cy="52348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C1BFA-33AA-86C0-22EF-166092B5798A}"/>
                </a:ext>
              </a:extLst>
            </p:cNvPr>
            <p:cNvSpPr/>
            <p:nvPr userDrawn="1"/>
          </p:nvSpPr>
          <p:spPr>
            <a:xfrm rot="13477190">
              <a:off x="7326479" y="2616029"/>
              <a:ext cx="180000" cy="52348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16CA66F-FEB3-CACE-499A-50B4FC7233EC}"/>
              </a:ext>
            </a:extLst>
          </p:cNvPr>
          <p:cNvSpPr txBox="1"/>
          <p:nvPr userDrawn="1"/>
        </p:nvSpPr>
        <p:spPr>
          <a:xfrm>
            <a:off x="4611411" y="6527678"/>
            <a:ext cx="1319127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</a:rPr>
              <a:t>Classification: Restricted</a:t>
            </a:r>
            <a:endParaRPr lang="en-GB" sz="800" dirty="0">
              <a:solidFill>
                <a:schemeClr val="tx2"/>
              </a:solidFill>
              <a:cs typeface="Calibri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98D1BDC-281A-CEB7-B98F-C982ECBD56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" y="6401109"/>
            <a:ext cx="1001930" cy="3237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22711B-11D5-5468-0540-5674E3EC97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6142" y="209241"/>
            <a:ext cx="1382359" cy="401108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435D375-F61C-ACCF-9885-57E5565C3B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2588275"/>
            <a:ext cx="9592588" cy="6701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5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01 (Click to edit Section Number)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1A41760-D52A-92D9-71B4-BA1BAFD2B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3324038"/>
            <a:ext cx="5210175" cy="1609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Section Title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46DDE12-1E0D-9FF4-6ACD-168084B43C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30538" y="-113212"/>
            <a:ext cx="6374674" cy="7105139"/>
          </a:xfrm>
          <a:custGeom>
            <a:avLst/>
            <a:gdLst>
              <a:gd name="connsiteX0" fmla="*/ 0 w 6331404"/>
              <a:gd name="connsiteY0" fmla="*/ 0 h 7106149"/>
              <a:gd name="connsiteX1" fmla="*/ 6331404 w 6331404"/>
              <a:gd name="connsiteY1" fmla="*/ 0 h 7106149"/>
              <a:gd name="connsiteX2" fmla="*/ 6331404 w 6331404"/>
              <a:gd name="connsiteY2" fmla="*/ 7106149 h 7106149"/>
              <a:gd name="connsiteX3" fmla="*/ 0 w 6331404"/>
              <a:gd name="connsiteY3" fmla="*/ 7106149 h 7106149"/>
              <a:gd name="connsiteX4" fmla="*/ 0 w 6331404"/>
              <a:gd name="connsiteY4" fmla="*/ 6971213 h 7106149"/>
              <a:gd name="connsiteX5" fmla="*/ 3361507 w 6331404"/>
              <a:gd name="connsiteY5" fmla="*/ 3542214 h 7106149"/>
              <a:gd name="connsiteX6" fmla="*/ 0 w 6331404"/>
              <a:gd name="connsiteY6" fmla="*/ 113215 h 7106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31404" h="7106149">
                <a:moveTo>
                  <a:pt x="0" y="0"/>
                </a:moveTo>
                <a:lnTo>
                  <a:pt x="6331404" y="0"/>
                </a:lnTo>
                <a:lnTo>
                  <a:pt x="6331404" y="7106149"/>
                </a:lnTo>
                <a:lnTo>
                  <a:pt x="0" y="7106149"/>
                </a:lnTo>
                <a:lnTo>
                  <a:pt x="0" y="6971213"/>
                </a:lnTo>
                <a:lnTo>
                  <a:pt x="3361507" y="3542214"/>
                </a:lnTo>
                <a:lnTo>
                  <a:pt x="0" y="113215"/>
                </a:lnTo>
                <a:close/>
              </a:path>
            </a:pathLst>
          </a:custGeom>
          <a:ln w="76200"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on icon to insert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8D7FF-99FA-B1FC-389B-D61AB6AB9116}"/>
              </a:ext>
            </a:extLst>
          </p:cNvPr>
          <p:cNvSpPr txBox="1"/>
          <p:nvPr userDrawn="1"/>
        </p:nvSpPr>
        <p:spPr>
          <a:xfrm>
            <a:off x="11024556" y="6607827"/>
            <a:ext cx="345056" cy="246221"/>
          </a:xfrm>
          <a:prstGeom prst="rect">
            <a:avLst/>
          </a:prstGeom>
          <a:solidFill>
            <a:srgbClr val="CE2F32"/>
          </a:solidFill>
        </p:spPr>
        <p:txBody>
          <a:bodyPr wrap="square" rtlCol="0">
            <a:spAutoFit/>
          </a:bodyPr>
          <a:lstStyle/>
          <a:p>
            <a:fld id="{9DF783CE-9349-47FE-8B68-5DF66C28A89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2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B81DD5B-656E-0D6D-B2F8-12670A1624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30538" y="-258063"/>
            <a:ext cx="6648451" cy="7353300"/>
          </a:xfrm>
          <a:custGeom>
            <a:avLst/>
            <a:gdLst>
              <a:gd name="connsiteX0" fmla="*/ 1 w 6648451"/>
              <a:gd name="connsiteY0" fmla="*/ 257177 h 7353300"/>
              <a:gd name="connsiteX1" fmla="*/ 1 w 6648451"/>
              <a:gd name="connsiteY1" fmla="*/ 7111225 h 7353300"/>
              <a:gd name="connsiteX2" fmla="*/ 2390776 w 6648451"/>
              <a:gd name="connsiteY2" fmla="*/ 257177 h 7353300"/>
              <a:gd name="connsiteX3" fmla="*/ 0 w 6648451"/>
              <a:gd name="connsiteY3" fmla="*/ 0 h 7353300"/>
              <a:gd name="connsiteX4" fmla="*/ 6648451 w 6648451"/>
              <a:gd name="connsiteY4" fmla="*/ 0 h 7353300"/>
              <a:gd name="connsiteX5" fmla="*/ 6648451 w 6648451"/>
              <a:gd name="connsiteY5" fmla="*/ 7353300 h 7353300"/>
              <a:gd name="connsiteX6" fmla="*/ 0 w 6648451"/>
              <a:gd name="connsiteY6" fmla="*/ 7353300 h 735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8451" h="7353300">
                <a:moveTo>
                  <a:pt x="1" y="257177"/>
                </a:moveTo>
                <a:lnTo>
                  <a:pt x="1" y="7111225"/>
                </a:lnTo>
                <a:lnTo>
                  <a:pt x="2390776" y="257177"/>
                </a:lnTo>
                <a:close/>
                <a:moveTo>
                  <a:pt x="0" y="0"/>
                </a:moveTo>
                <a:lnTo>
                  <a:pt x="6648451" y="0"/>
                </a:lnTo>
                <a:lnTo>
                  <a:pt x="6648451" y="7353300"/>
                </a:lnTo>
                <a:lnTo>
                  <a:pt x="0" y="7353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on icon to insert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60901-3EFB-8080-AF78-3F4D613F0692}"/>
              </a:ext>
            </a:extLst>
          </p:cNvPr>
          <p:cNvSpPr txBox="1"/>
          <p:nvPr userDrawn="1"/>
        </p:nvSpPr>
        <p:spPr>
          <a:xfrm>
            <a:off x="11024556" y="6607827"/>
            <a:ext cx="345056" cy="246221"/>
          </a:xfrm>
          <a:prstGeom prst="rect">
            <a:avLst/>
          </a:prstGeom>
          <a:solidFill>
            <a:srgbClr val="CE2F32"/>
          </a:solidFill>
        </p:spPr>
        <p:txBody>
          <a:bodyPr wrap="square" rtlCol="0">
            <a:spAutoFit/>
          </a:bodyPr>
          <a:lstStyle/>
          <a:p>
            <a:fld id="{9DF783CE-9349-47FE-8B68-5DF66C28A89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533A307-83D3-3334-BF46-DA8A0E4A3B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" y="6401109"/>
            <a:ext cx="1001930" cy="323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DA585-61C3-18C2-1533-BCB052B8B3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6142" y="209241"/>
            <a:ext cx="1382359" cy="4011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77EFDD-94A6-5043-C83D-895B4BA88E5C}"/>
              </a:ext>
            </a:extLst>
          </p:cNvPr>
          <p:cNvSpPr/>
          <p:nvPr userDrawn="1"/>
        </p:nvSpPr>
        <p:spPr>
          <a:xfrm rot="1152807">
            <a:off x="7037058" y="-718950"/>
            <a:ext cx="180000" cy="80075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7A72D-3A36-0AE3-E28C-12D2F14D24E8}"/>
              </a:ext>
            </a:extLst>
          </p:cNvPr>
          <p:cNvSpPr txBox="1"/>
          <p:nvPr userDrawn="1"/>
        </p:nvSpPr>
        <p:spPr>
          <a:xfrm>
            <a:off x="4611411" y="6527678"/>
            <a:ext cx="1319127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</a:rPr>
              <a:t>Classification: Restricted</a:t>
            </a:r>
            <a:endParaRPr lang="en-GB" sz="8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9E7AAC4B-0323-0DA3-3171-F177DDB534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2588275"/>
            <a:ext cx="9592588" cy="6701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5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01 (Click to edit Section Number)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5AE8212-6D3C-181D-5F85-96EF11E425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3324038"/>
            <a:ext cx="5210175" cy="1609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034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EE52D-2625-131A-EE9A-B3CA0DEAFE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51728" y="-171450"/>
            <a:ext cx="6111722" cy="7296150"/>
          </a:xfrm>
          <a:custGeom>
            <a:avLst/>
            <a:gdLst>
              <a:gd name="connsiteX0" fmla="*/ 2562456 w 6111722"/>
              <a:gd name="connsiteY0" fmla="*/ 6549582 h 7296150"/>
              <a:gd name="connsiteX1" fmla="*/ 4005179 w 6111722"/>
              <a:gd name="connsiteY1" fmla="*/ 6549582 h 7296150"/>
              <a:gd name="connsiteX2" fmla="*/ 4378463 w 6111722"/>
              <a:gd name="connsiteY2" fmla="*/ 7296150 h 7296150"/>
              <a:gd name="connsiteX3" fmla="*/ 2189172 w 6111722"/>
              <a:gd name="connsiteY3" fmla="*/ 7296150 h 7296150"/>
              <a:gd name="connsiteX4" fmla="*/ 4578426 w 6111722"/>
              <a:gd name="connsiteY4" fmla="*/ 5446281 h 7296150"/>
              <a:gd name="connsiteX5" fmla="*/ 6021149 w 6111722"/>
              <a:gd name="connsiteY5" fmla="*/ 5446281 h 7296150"/>
              <a:gd name="connsiteX6" fmla="*/ 6111722 w 6111722"/>
              <a:gd name="connsiteY6" fmla="*/ 5627427 h 7296150"/>
              <a:gd name="connsiteX7" fmla="*/ 6111722 w 6111722"/>
              <a:gd name="connsiteY7" fmla="*/ 7296150 h 7296150"/>
              <a:gd name="connsiteX8" fmla="*/ 4410389 w 6111722"/>
              <a:gd name="connsiteY8" fmla="*/ 7296150 h 7296150"/>
              <a:gd name="connsiteX9" fmla="*/ 4031940 w 6111722"/>
              <a:gd name="connsiteY9" fmla="*/ 6539252 h 7296150"/>
              <a:gd name="connsiteX10" fmla="*/ 546486 w 6111722"/>
              <a:gd name="connsiteY10" fmla="*/ 5443998 h 7296150"/>
              <a:gd name="connsiteX11" fmla="*/ 1989209 w 6111722"/>
              <a:gd name="connsiteY11" fmla="*/ 5443998 h 7296150"/>
              <a:gd name="connsiteX12" fmla="*/ 2535695 w 6111722"/>
              <a:gd name="connsiteY12" fmla="*/ 6536969 h 7296150"/>
              <a:gd name="connsiteX13" fmla="*/ 2156104 w 6111722"/>
              <a:gd name="connsiteY13" fmla="*/ 7296150 h 7296150"/>
              <a:gd name="connsiteX14" fmla="*/ 379591 w 6111722"/>
              <a:gd name="connsiteY14" fmla="*/ 7296150 h 7296150"/>
              <a:gd name="connsiteX15" fmla="*/ 0 w 6111722"/>
              <a:gd name="connsiteY15" fmla="*/ 6536969 h 7296150"/>
              <a:gd name="connsiteX16" fmla="*/ 2562456 w 6111722"/>
              <a:gd name="connsiteY16" fmla="*/ 4338414 h 7296150"/>
              <a:gd name="connsiteX17" fmla="*/ 4005179 w 6111722"/>
              <a:gd name="connsiteY17" fmla="*/ 4338414 h 7296150"/>
              <a:gd name="connsiteX18" fmla="*/ 4551665 w 6111722"/>
              <a:gd name="connsiteY18" fmla="*/ 5431385 h 7296150"/>
              <a:gd name="connsiteX19" fmla="*/ 4005179 w 6111722"/>
              <a:gd name="connsiteY19" fmla="*/ 6524356 h 7296150"/>
              <a:gd name="connsiteX20" fmla="*/ 2562456 w 6111722"/>
              <a:gd name="connsiteY20" fmla="*/ 6524356 h 7296150"/>
              <a:gd name="connsiteX21" fmla="*/ 2015970 w 6111722"/>
              <a:gd name="connsiteY21" fmla="*/ 5431385 h 7296150"/>
              <a:gd name="connsiteX22" fmla="*/ 4578426 w 6111722"/>
              <a:gd name="connsiteY22" fmla="*/ 3235113 h 7296150"/>
              <a:gd name="connsiteX23" fmla="*/ 6021149 w 6111722"/>
              <a:gd name="connsiteY23" fmla="*/ 3235113 h 7296150"/>
              <a:gd name="connsiteX24" fmla="*/ 6111722 w 6111722"/>
              <a:gd name="connsiteY24" fmla="*/ 3416259 h 7296150"/>
              <a:gd name="connsiteX25" fmla="*/ 6111722 w 6111722"/>
              <a:gd name="connsiteY25" fmla="*/ 5239909 h 7296150"/>
              <a:gd name="connsiteX26" fmla="*/ 6021149 w 6111722"/>
              <a:gd name="connsiteY26" fmla="*/ 5421055 h 7296150"/>
              <a:gd name="connsiteX27" fmla="*/ 4578426 w 6111722"/>
              <a:gd name="connsiteY27" fmla="*/ 5421055 h 7296150"/>
              <a:gd name="connsiteX28" fmla="*/ 4031940 w 6111722"/>
              <a:gd name="connsiteY28" fmla="*/ 4328084 h 7296150"/>
              <a:gd name="connsiteX29" fmla="*/ 546486 w 6111722"/>
              <a:gd name="connsiteY29" fmla="*/ 3227651 h 7296150"/>
              <a:gd name="connsiteX30" fmla="*/ 1989209 w 6111722"/>
              <a:gd name="connsiteY30" fmla="*/ 3227651 h 7296150"/>
              <a:gd name="connsiteX31" fmla="*/ 2535695 w 6111722"/>
              <a:gd name="connsiteY31" fmla="*/ 4320622 h 7296150"/>
              <a:gd name="connsiteX32" fmla="*/ 1989209 w 6111722"/>
              <a:gd name="connsiteY32" fmla="*/ 5413593 h 7296150"/>
              <a:gd name="connsiteX33" fmla="*/ 546486 w 6111722"/>
              <a:gd name="connsiteY33" fmla="*/ 5413593 h 7296150"/>
              <a:gd name="connsiteX34" fmla="*/ 0 w 6111722"/>
              <a:gd name="connsiteY34" fmla="*/ 4320622 h 7296150"/>
              <a:gd name="connsiteX35" fmla="*/ 2562456 w 6111722"/>
              <a:gd name="connsiteY35" fmla="*/ 2122067 h 7296150"/>
              <a:gd name="connsiteX36" fmla="*/ 4005179 w 6111722"/>
              <a:gd name="connsiteY36" fmla="*/ 2122067 h 7296150"/>
              <a:gd name="connsiteX37" fmla="*/ 4551665 w 6111722"/>
              <a:gd name="connsiteY37" fmla="*/ 3215038 h 7296150"/>
              <a:gd name="connsiteX38" fmla="*/ 4005179 w 6111722"/>
              <a:gd name="connsiteY38" fmla="*/ 4308010 h 7296150"/>
              <a:gd name="connsiteX39" fmla="*/ 2562456 w 6111722"/>
              <a:gd name="connsiteY39" fmla="*/ 4308010 h 7296150"/>
              <a:gd name="connsiteX40" fmla="*/ 2015970 w 6111722"/>
              <a:gd name="connsiteY40" fmla="*/ 3215038 h 7296150"/>
              <a:gd name="connsiteX41" fmla="*/ 4578426 w 6111722"/>
              <a:gd name="connsiteY41" fmla="*/ 1023945 h 7296150"/>
              <a:gd name="connsiteX42" fmla="*/ 6021149 w 6111722"/>
              <a:gd name="connsiteY42" fmla="*/ 1023945 h 7296150"/>
              <a:gd name="connsiteX43" fmla="*/ 6111722 w 6111722"/>
              <a:gd name="connsiteY43" fmla="*/ 1205091 h 7296150"/>
              <a:gd name="connsiteX44" fmla="*/ 6111722 w 6111722"/>
              <a:gd name="connsiteY44" fmla="*/ 3028741 h 7296150"/>
              <a:gd name="connsiteX45" fmla="*/ 6021149 w 6111722"/>
              <a:gd name="connsiteY45" fmla="*/ 3209887 h 7296150"/>
              <a:gd name="connsiteX46" fmla="*/ 4578426 w 6111722"/>
              <a:gd name="connsiteY46" fmla="*/ 3209887 h 7296150"/>
              <a:gd name="connsiteX47" fmla="*/ 4031940 w 6111722"/>
              <a:gd name="connsiteY47" fmla="*/ 2116916 h 7296150"/>
              <a:gd name="connsiteX48" fmla="*/ 2512740 w 6111722"/>
              <a:gd name="connsiteY48" fmla="*/ 0 h 7296150"/>
              <a:gd name="connsiteX49" fmla="*/ 4054893 w 6111722"/>
              <a:gd name="connsiteY49" fmla="*/ 0 h 7296150"/>
              <a:gd name="connsiteX50" fmla="*/ 4551664 w 6111722"/>
              <a:gd name="connsiteY50" fmla="*/ 993541 h 7296150"/>
              <a:gd name="connsiteX51" fmla="*/ 4005178 w 6111722"/>
              <a:gd name="connsiteY51" fmla="*/ 2086512 h 7296150"/>
              <a:gd name="connsiteX52" fmla="*/ 2562455 w 6111722"/>
              <a:gd name="connsiteY52" fmla="*/ 2086512 h 7296150"/>
              <a:gd name="connsiteX53" fmla="*/ 2015969 w 6111722"/>
              <a:gd name="connsiteY53" fmla="*/ 993541 h 729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111722" h="7296150">
                <a:moveTo>
                  <a:pt x="2562456" y="6549582"/>
                </a:moveTo>
                <a:lnTo>
                  <a:pt x="4005179" y="6549582"/>
                </a:lnTo>
                <a:lnTo>
                  <a:pt x="4378463" y="7296150"/>
                </a:lnTo>
                <a:lnTo>
                  <a:pt x="2189172" y="7296150"/>
                </a:lnTo>
                <a:close/>
                <a:moveTo>
                  <a:pt x="4578426" y="5446281"/>
                </a:moveTo>
                <a:lnTo>
                  <a:pt x="6021149" y="5446281"/>
                </a:lnTo>
                <a:lnTo>
                  <a:pt x="6111722" y="5627427"/>
                </a:lnTo>
                <a:lnTo>
                  <a:pt x="6111722" y="7296150"/>
                </a:lnTo>
                <a:lnTo>
                  <a:pt x="4410389" y="7296150"/>
                </a:lnTo>
                <a:lnTo>
                  <a:pt x="4031940" y="6539252"/>
                </a:lnTo>
                <a:close/>
                <a:moveTo>
                  <a:pt x="546486" y="5443998"/>
                </a:moveTo>
                <a:lnTo>
                  <a:pt x="1989209" y="5443998"/>
                </a:lnTo>
                <a:lnTo>
                  <a:pt x="2535695" y="6536969"/>
                </a:lnTo>
                <a:lnTo>
                  <a:pt x="2156104" y="7296150"/>
                </a:lnTo>
                <a:lnTo>
                  <a:pt x="379591" y="7296150"/>
                </a:lnTo>
                <a:lnTo>
                  <a:pt x="0" y="6536969"/>
                </a:lnTo>
                <a:close/>
                <a:moveTo>
                  <a:pt x="2562456" y="4338414"/>
                </a:moveTo>
                <a:lnTo>
                  <a:pt x="4005179" y="4338414"/>
                </a:lnTo>
                <a:lnTo>
                  <a:pt x="4551665" y="5431385"/>
                </a:lnTo>
                <a:lnTo>
                  <a:pt x="4005179" y="6524356"/>
                </a:lnTo>
                <a:lnTo>
                  <a:pt x="2562456" y="6524356"/>
                </a:lnTo>
                <a:lnTo>
                  <a:pt x="2015970" y="5431385"/>
                </a:lnTo>
                <a:close/>
                <a:moveTo>
                  <a:pt x="4578426" y="3235113"/>
                </a:moveTo>
                <a:lnTo>
                  <a:pt x="6021149" y="3235113"/>
                </a:lnTo>
                <a:lnTo>
                  <a:pt x="6111722" y="3416259"/>
                </a:lnTo>
                <a:lnTo>
                  <a:pt x="6111722" y="5239909"/>
                </a:lnTo>
                <a:lnTo>
                  <a:pt x="6021149" y="5421055"/>
                </a:lnTo>
                <a:lnTo>
                  <a:pt x="4578426" y="5421055"/>
                </a:lnTo>
                <a:lnTo>
                  <a:pt x="4031940" y="4328084"/>
                </a:lnTo>
                <a:close/>
                <a:moveTo>
                  <a:pt x="546486" y="3227651"/>
                </a:moveTo>
                <a:lnTo>
                  <a:pt x="1989209" y="3227651"/>
                </a:lnTo>
                <a:lnTo>
                  <a:pt x="2535695" y="4320622"/>
                </a:lnTo>
                <a:lnTo>
                  <a:pt x="1989209" y="5413593"/>
                </a:lnTo>
                <a:lnTo>
                  <a:pt x="546486" y="5413593"/>
                </a:lnTo>
                <a:lnTo>
                  <a:pt x="0" y="4320622"/>
                </a:lnTo>
                <a:close/>
                <a:moveTo>
                  <a:pt x="2562456" y="2122067"/>
                </a:moveTo>
                <a:lnTo>
                  <a:pt x="4005179" y="2122067"/>
                </a:lnTo>
                <a:lnTo>
                  <a:pt x="4551665" y="3215038"/>
                </a:lnTo>
                <a:lnTo>
                  <a:pt x="4005179" y="4308010"/>
                </a:lnTo>
                <a:lnTo>
                  <a:pt x="2562456" y="4308010"/>
                </a:lnTo>
                <a:lnTo>
                  <a:pt x="2015970" y="3215038"/>
                </a:lnTo>
                <a:close/>
                <a:moveTo>
                  <a:pt x="4578426" y="1023945"/>
                </a:moveTo>
                <a:lnTo>
                  <a:pt x="6021149" y="1023945"/>
                </a:lnTo>
                <a:lnTo>
                  <a:pt x="6111722" y="1205091"/>
                </a:lnTo>
                <a:lnTo>
                  <a:pt x="6111722" y="3028741"/>
                </a:lnTo>
                <a:lnTo>
                  <a:pt x="6021149" y="3209887"/>
                </a:lnTo>
                <a:lnTo>
                  <a:pt x="4578426" y="3209887"/>
                </a:lnTo>
                <a:lnTo>
                  <a:pt x="4031940" y="2116916"/>
                </a:lnTo>
                <a:close/>
                <a:moveTo>
                  <a:pt x="2512740" y="0"/>
                </a:moveTo>
                <a:lnTo>
                  <a:pt x="4054893" y="0"/>
                </a:lnTo>
                <a:lnTo>
                  <a:pt x="4551664" y="993541"/>
                </a:lnTo>
                <a:lnTo>
                  <a:pt x="4005178" y="2086512"/>
                </a:lnTo>
                <a:lnTo>
                  <a:pt x="2562455" y="2086512"/>
                </a:lnTo>
                <a:lnTo>
                  <a:pt x="2015969" y="99354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5437C-B017-4C8B-86C7-A817BFEE3F75}"/>
              </a:ext>
            </a:extLst>
          </p:cNvPr>
          <p:cNvSpPr txBox="1"/>
          <p:nvPr userDrawn="1"/>
        </p:nvSpPr>
        <p:spPr>
          <a:xfrm>
            <a:off x="5179261" y="6509451"/>
            <a:ext cx="1319127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800" dirty="0">
                <a:solidFill>
                  <a:schemeClr val="tx2"/>
                </a:solidFill>
              </a:rPr>
              <a:t>Classification: Restricted</a:t>
            </a:r>
            <a:endParaRPr lang="en-GB" sz="8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90A84-E43B-9F00-B737-5217172625CD}"/>
              </a:ext>
            </a:extLst>
          </p:cNvPr>
          <p:cNvSpPr txBox="1"/>
          <p:nvPr userDrawn="1"/>
        </p:nvSpPr>
        <p:spPr>
          <a:xfrm>
            <a:off x="11024556" y="6607827"/>
            <a:ext cx="345056" cy="246221"/>
          </a:xfrm>
          <a:prstGeom prst="rect">
            <a:avLst/>
          </a:prstGeom>
          <a:solidFill>
            <a:srgbClr val="CE2F32"/>
          </a:solidFill>
        </p:spPr>
        <p:txBody>
          <a:bodyPr wrap="square" rtlCol="0">
            <a:spAutoFit/>
          </a:bodyPr>
          <a:lstStyle/>
          <a:p>
            <a:fld id="{9DF783CE-9349-47FE-8B68-5DF66C28A89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A481CAF-1EC5-9170-4128-C9D6487FF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" y="6401109"/>
            <a:ext cx="1001930" cy="323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5CA5F-37EC-BC16-C6FA-D57B90D11F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6142" y="209241"/>
            <a:ext cx="1382359" cy="401108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EF794FA-15AE-19BD-DB4B-F5F5E6349E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2588275"/>
            <a:ext cx="9592588" cy="6701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54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01 (Click to edit Section Number)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AEFDA0-F015-BDD3-EA13-6504ED3F8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3324038"/>
            <a:ext cx="5210175" cy="1609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269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tandard w/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663F2A-3DB5-F3CC-78F6-0DD07D988423}"/>
              </a:ext>
            </a:extLst>
          </p:cNvPr>
          <p:cNvSpPr txBox="1"/>
          <p:nvPr userDrawn="1"/>
        </p:nvSpPr>
        <p:spPr>
          <a:xfrm>
            <a:off x="5436436" y="6509451"/>
            <a:ext cx="1319127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800" dirty="0">
                <a:solidFill>
                  <a:schemeClr val="tx2"/>
                </a:solidFill>
              </a:rPr>
              <a:t>Classification: Restricted</a:t>
            </a:r>
            <a:endParaRPr lang="en-GB" sz="8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BCC61-A5AF-7DA0-3808-F8E4F1E08BCC}"/>
              </a:ext>
            </a:extLst>
          </p:cNvPr>
          <p:cNvSpPr txBox="1"/>
          <p:nvPr userDrawn="1"/>
        </p:nvSpPr>
        <p:spPr>
          <a:xfrm>
            <a:off x="11024556" y="6607827"/>
            <a:ext cx="345056" cy="246221"/>
          </a:xfrm>
          <a:prstGeom prst="rect">
            <a:avLst/>
          </a:prstGeom>
          <a:solidFill>
            <a:srgbClr val="CE2F32"/>
          </a:solidFill>
        </p:spPr>
        <p:txBody>
          <a:bodyPr wrap="square" rtlCol="0">
            <a:spAutoFit/>
          </a:bodyPr>
          <a:lstStyle/>
          <a:p>
            <a:fld id="{9DF783CE-9349-47FE-8B68-5DF66C28A89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6D9CCB-0C8C-3144-244F-E897604B06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" y="6401109"/>
            <a:ext cx="1001930" cy="323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C2247-CB74-E1AF-B25E-F2508F13D9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6142" y="209241"/>
            <a:ext cx="1382359" cy="401108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6ECA7CD-8BAC-C58A-663A-FA3471BDC7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815" y="2704964"/>
            <a:ext cx="7818437" cy="372427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681663-BA3A-E92A-9CBA-B01FDFCDE1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58292" y="741276"/>
            <a:ext cx="6475413" cy="1017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insert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B2F0D1-F077-E4FA-8255-13604B9782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815" y="2186057"/>
            <a:ext cx="3592861" cy="4011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</a:t>
            </a:r>
            <a:r>
              <a:rPr lang="en-GB" dirty="0"/>
              <a:t>to 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01767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B1863B-5CE9-D9E5-6509-93C1CE365DC4}"/>
              </a:ext>
            </a:extLst>
          </p:cNvPr>
          <p:cNvSpPr txBox="1"/>
          <p:nvPr userDrawn="1"/>
        </p:nvSpPr>
        <p:spPr>
          <a:xfrm>
            <a:off x="564166" y="3195340"/>
            <a:ext cx="62407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500" b="1" dirty="0">
                <a:solidFill>
                  <a:srgbClr val="DF343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</a:t>
            </a:r>
            <a:r>
              <a:rPr lang="en-GB" sz="11500" b="1" dirty="0">
                <a:solidFill>
                  <a:srgbClr val="353537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&amp;A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CC2F6E-846F-7A1F-7913-9E7B01D880ED}"/>
              </a:ext>
            </a:extLst>
          </p:cNvPr>
          <p:cNvGrpSpPr/>
          <p:nvPr userDrawn="1"/>
        </p:nvGrpSpPr>
        <p:grpSpPr>
          <a:xfrm>
            <a:off x="3752850" y="1859756"/>
            <a:ext cx="4969478" cy="3748088"/>
            <a:chOff x="3344373" y="1810365"/>
            <a:chExt cx="5371002" cy="3748088"/>
          </a:xfrm>
          <a:solidFill>
            <a:srgbClr val="414143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3D555A-20D3-852A-AFC5-A4A22AEFA79D}"/>
                </a:ext>
              </a:extLst>
            </p:cNvPr>
            <p:cNvSpPr/>
            <p:nvPr/>
          </p:nvSpPr>
          <p:spPr>
            <a:xfrm>
              <a:off x="3476625" y="1810365"/>
              <a:ext cx="5238750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4E2624-4334-1F9B-29DA-3D067BC2C9A4}"/>
                </a:ext>
              </a:extLst>
            </p:cNvPr>
            <p:cNvSpPr/>
            <p:nvPr/>
          </p:nvSpPr>
          <p:spPr>
            <a:xfrm rot="16200000">
              <a:off x="6641306" y="3484384"/>
              <a:ext cx="3748088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9F9524-353E-437E-F577-A10F0E7842CB}"/>
                </a:ext>
              </a:extLst>
            </p:cNvPr>
            <p:cNvSpPr/>
            <p:nvPr/>
          </p:nvSpPr>
          <p:spPr>
            <a:xfrm rot="10800000">
              <a:off x="4976813" y="5158403"/>
              <a:ext cx="3738562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9F3E7B-FD69-CAD6-13BD-C4238B6A356B}"/>
                </a:ext>
              </a:extLst>
            </p:cNvPr>
            <p:cNvSpPr/>
            <p:nvPr/>
          </p:nvSpPr>
          <p:spPr>
            <a:xfrm rot="5400000">
              <a:off x="2806210" y="2348528"/>
              <a:ext cx="1476375" cy="400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A0099D-1FCB-1F50-C6D6-5E62D2B645FF}"/>
              </a:ext>
            </a:extLst>
          </p:cNvPr>
          <p:cNvSpPr txBox="1"/>
          <p:nvPr userDrawn="1"/>
        </p:nvSpPr>
        <p:spPr>
          <a:xfrm>
            <a:off x="5436436" y="6523842"/>
            <a:ext cx="1319127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800" dirty="0">
                <a:solidFill>
                  <a:schemeClr val="tx2"/>
                </a:solidFill>
              </a:rPr>
              <a:t>Classification: Restricted</a:t>
            </a:r>
            <a:endParaRPr lang="en-GB" sz="800" dirty="0">
              <a:solidFill>
                <a:schemeClr val="tx2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F9E3B-4436-0016-536D-12DC2A989273}"/>
              </a:ext>
            </a:extLst>
          </p:cNvPr>
          <p:cNvSpPr txBox="1"/>
          <p:nvPr userDrawn="1"/>
        </p:nvSpPr>
        <p:spPr>
          <a:xfrm>
            <a:off x="11024556" y="6607827"/>
            <a:ext cx="345056" cy="246221"/>
          </a:xfrm>
          <a:prstGeom prst="rect">
            <a:avLst/>
          </a:prstGeom>
          <a:solidFill>
            <a:srgbClr val="CE2F32"/>
          </a:solidFill>
        </p:spPr>
        <p:txBody>
          <a:bodyPr wrap="square" rtlCol="0">
            <a:spAutoFit/>
          </a:bodyPr>
          <a:lstStyle/>
          <a:p>
            <a:fld id="{9DF783CE-9349-47FE-8B68-5DF66C28A89B}" type="slidenum">
              <a:rPr lang="en-GB" sz="1000" smtClean="0">
                <a:solidFill>
                  <a:schemeClr val="bg1"/>
                </a:solidFill>
              </a:rPr>
              <a:t>‹#›</a:t>
            </a:fld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D37B4EE-0F57-7D94-5ABD-4CC95F993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" y="6401109"/>
            <a:ext cx="1001930" cy="323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AEEC44-0C15-2DB3-1847-7307D108BB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26142" y="209241"/>
            <a:ext cx="1382359" cy="4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9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638DF7B-BBB6-684E-A5BB-80F112594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lnSpc>
                <a:spcPct val="100000"/>
              </a:lnSpc>
              <a:defRPr b="1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96566A-34C0-2909-1BBA-2F1E01266A0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762000" y="6423660"/>
            <a:ext cx="365760" cy="365760"/>
          </a:xfrm>
        </p:spPr>
        <p:txBody>
          <a:bodyPr/>
          <a:lstStyle>
            <a:lvl1pPr>
              <a:defRPr>
                <a:solidFill>
                  <a:srgbClr val="514C47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7D75A6B-90D9-58CE-7BC7-31C53C19C8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1127759" y="6423978"/>
            <a:ext cx="5745379" cy="365125"/>
          </a:xfrm>
        </p:spPr>
        <p:txBody>
          <a:bodyPr/>
          <a:lstStyle>
            <a:lvl1pPr>
              <a:defRPr>
                <a:solidFill>
                  <a:srgbClr val="514C47"/>
                </a:solidFill>
              </a:defRPr>
            </a:lvl1pPr>
          </a:lstStyle>
          <a:p>
            <a:r>
              <a:rPr lang="en-US"/>
              <a:t>Copyright © 2025, Oracle and/or its affiliates 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3C7F88C-022C-DC8C-F4BA-18F89F1E4ADA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6873138" y="6425604"/>
            <a:ext cx="2743200" cy="363500"/>
          </a:xfrm>
        </p:spPr>
        <p:txBody>
          <a:bodyPr/>
          <a:lstStyle>
            <a:lvl1pPr>
              <a:defRPr>
                <a:solidFill>
                  <a:srgbClr val="514C47"/>
                </a:solidFill>
              </a:defRPr>
            </a:lvl1pPr>
          </a:lstStyle>
          <a:p>
            <a:r>
              <a:rPr lang="en-US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51473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background with many triangles&#10;&#10;Description automatically generated">
            <a:extLst>
              <a:ext uri="{FF2B5EF4-FFF2-40B4-BE49-F238E27FC236}">
                <a16:creationId xmlns:a16="http://schemas.microsoft.com/office/drawing/2014/main" id="{6B4C4046-50F8-717F-4E0F-DA15F564DA2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2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0" r:id="rId2"/>
    <p:sldLayoutId id="2147483714" r:id="rId3"/>
    <p:sldLayoutId id="2147483716" r:id="rId4"/>
    <p:sldLayoutId id="2147483725" r:id="rId5"/>
    <p:sldLayoutId id="2147483732" r:id="rId6"/>
    <p:sldLayoutId id="2147483729" r:id="rId7"/>
    <p:sldLayoutId id="2147483733" r:id="rId8"/>
    <p:sldLayoutId id="2147483739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grey triangle background&#10;&#10;Description automatically generated">
            <a:extLst>
              <a:ext uri="{FF2B5EF4-FFF2-40B4-BE49-F238E27FC236}">
                <a16:creationId xmlns:a16="http://schemas.microsoft.com/office/drawing/2014/main" id="{B43BCDA8-D2F0-21FC-5DE1-8B7338BC78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4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nm8RJp407M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devilniogr/how-to-leverage-sentiment-analysis-ml-in-oracle-analytics-cloud-bbe0d82cad6f" TargetMode="External"/><Relationship Id="rId2" Type="http://schemas.openxmlformats.org/officeDocument/2006/relationships/hyperlink" Target="https://www.youtube.com/watch?v=ig5Lbx6sn5U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01B0A1-24F4-81F2-2578-4D6C378277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Fusion Artificial Intelligence Data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ABADB-A6AF-4E8E-E12D-DE1864CC1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30/01/2026</a:t>
            </a:r>
          </a:p>
        </p:txBody>
      </p:sp>
    </p:spTree>
    <p:extLst>
      <p:ext uri="{BB962C8B-B14F-4D97-AF65-F5344CB8AC3E}">
        <p14:creationId xmlns:p14="http://schemas.microsoft.com/office/powerpoint/2010/main" val="1459648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graph&#10;&#10;AI-generated content may be incorrect.">
            <a:extLst>
              <a:ext uri="{FF2B5EF4-FFF2-40B4-BE49-F238E27FC236}">
                <a16:creationId xmlns:a16="http://schemas.microsoft.com/office/drawing/2014/main" id="{A0D5B624-E163-3C24-F0E4-5E0FBFB601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" b="302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8BF6F3-BCC8-2B38-8116-223C38F11C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588275"/>
            <a:ext cx="5781674" cy="670115"/>
          </a:xfrm>
        </p:spPr>
        <p:txBody>
          <a:bodyPr/>
          <a:lstStyle/>
          <a:p>
            <a:r>
              <a:rPr lang="en-GB" dirty="0"/>
              <a:t>Maximising OAC Value</a:t>
            </a:r>
          </a:p>
        </p:txBody>
      </p:sp>
    </p:spTree>
    <p:extLst>
      <p:ext uri="{BB962C8B-B14F-4D97-AF65-F5344CB8AC3E}">
        <p14:creationId xmlns:p14="http://schemas.microsoft.com/office/powerpoint/2010/main" val="377005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35336-1CEE-CAD6-25F1-18C91CFC5D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Parameters - </a:t>
            </a:r>
            <a:r>
              <a:rPr lang="en-GB" dirty="0">
                <a:hlinkClick r:id="rId2"/>
              </a:rPr>
              <a:t>What-if Analysis Using Parameters in Oracle Analytics</a:t>
            </a:r>
            <a:endParaRPr lang="en-GB" dirty="0"/>
          </a:p>
          <a:p>
            <a:r>
              <a:rPr lang="en-GB" dirty="0"/>
              <a:t>Data Actions – Drill to other analysis or back to Fusion transaction</a:t>
            </a:r>
          </a:p>
          <a:p>
            <a:r>
              <a:rPr lang="en-GB" dirty="0"/>
              <a:t>Cross-functional/persona-based workbooks</a:t>
            </a:r>
          </a:p>
          <a:p>
            <a:r>
              <a:rPr lang="en-GB" dirty="0"/>
              <a:t>Digital Assistant</a:t>
            </a:r>
          </a:p>
          <a:p>
            <a:r>
              <a:rPr lang="en-GB" dirty="0"/>
              <a:t>Workbook Check-up – Recommendations to boost workbook efficiency</a:t>
            </a:r>
          </a:p>
          <a:p>
            <a:r>
              <a:rPr lang="en-GB" dirty="0"/>
              <a:t>Watchlists and end user customisations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C0F27-C20F-9E6D-BD15-3D870B10AA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Features to maximise OAC Value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2E2228-A8BA-C427-A1F3-0D8BAB162B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57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A9E618-67FE-E2BC-215D-F96EE75198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t="-1295" r="49418" b="1295"/>
          <a:stretch>
            <a:fillRect/>
          </a:stretch>
        </p:blipFill>
        <p:spPr>
          <a:xfrm>
            <a:off x="5930538" y="-258063"/>
            <a:ext cx="6648451" cy="73533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18BFF-97B1-066C-13A1-06BD801406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Advanced Self-Service</a:t>
            </a:r>
          </a:p>
        </p:txBody>
      </p:sp>
    </p:spTree>
    <p:extLst>
      <p:ext uri="{BB962C8B-B14F-4D97-AF65-F5344CB8AC3E}">
        <p14:creationId xmlns:p14="http://schemas.microsoft.com/office/powerpoint/2010/main" val="37656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565C7-258A-8595-746A-5141C2D6B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OAC has advanced self-service capabilities, enabling users to upload or connect to their own data and create data flows, incorporating machine learning</a:t>
            </a:r>
          </a:p>
          <a:p>
            <a:r>
              <a:rPr lang="en-GB" dirty="0"/>
              <a:t>This should be considered self-service only and is not best practice for ‘governed analytics’ that is meant for wide consumption</a:t>
            </a:r>
          </a:p>
          <a:p>
            <a:r>
              <a:rPr lang="en-GB" dirty="0"/>
              <a:t>It is often used as a proof of concept before formal delivery</a:t>
            </a:r>
          </a:p>
          <a:p>
            <a:r>
              <a:rPr lang="en-GB" dirty="0"/>
              <a:t>Data Flow Video - </a:t>
            </a:r>
            <a:r>
              <a:rPr lang="en-GB" dirty="0">
                <a:hlinkClick r:id="rId2"/>
              </a:rPr>
              <a:t>https://www.youtube.com/watch?v=ig5Lbx6sn5U</a:t>
            </a:r>
            <a:endParaRPr lang="en-GB" dirty="0"/>
          </a:p>
          <a:p>
            <a:r>
              <a:rPr lang="en-GB" dirty="0"/>
              <a:t>Sentiment Analysis - </a:t>
            </a:r>
            <a:r>
              <a:rPr lang="en-GB" dirty="0">
                <a:hlinkClick r:id="rId3"/>
              </a:rPr>
              <a:t>How to leverage Sentiment Analysis ML in Oracle Analytics Cloud | by Bill </a:t>
            </a:r>
            <a:r>
              <a:rPr lang="en-GB" dirty="0" err="1">
                <a:hlinkClick r:id="rId3"/>
              </a:rPr>
              <a:t>magkourilos</a:t>
            </a:r>
            <a:r>
              <a:rPr lang="en-GB" dirty="0">
                <a:hlinkClick r:id="rId3"/>
              </a:rPr>
              <a:t> | Jan, 2026 | Medium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FD4DE2-D87B-0DDC-09D5-5D9D9C21D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Advanced Self-Service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8C8AFC-7A1D-E2D6-E637-A3A4699B95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The What and When</a:t>
            </a:r>
          </a:p>
        </p:txBody>
      </p:sp>
    </p:spTree>
    <p:extLst>
      <p:ext uri="{BB962C8B-B14F-4D97-AF65-F5344CB8AC3E}">
        <p14:creationId xmlns:p14="http://schemas.microsoft.com/office/powerpoint/2010/main" val="309051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29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2B83AA-AD98-2E72-99B2-CC7FA489E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96353"/>
              </p:ext>
            </p:extLst>
          </p:nvPr>
        </p:nvGraphicFramePr>
        <p:xfrm>
          <a:off x="457642" y="2516661"/>
          <a:ext cx="709609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057">
                  <a:extLst>
                    <a:ext uri="{9D8B030D-6E8A-4147-A177-3AD203B41FA5}">
                      <a16:colId xmlns:a16="http://schemas.microsoft.com/office/drawing/2014/main" val="3301089451"/>
                    </a:ext>
                  </a:extLst>
                </a:gridCol>
                <a:gridCol w="6035041">
                  <a:extLst>
                    <a:ext uri="{9D8B030D-6E8A-4147-A177-3AD203B41FA5}">
                      <a16:colId xmlns:a16="http://schemas.microsoft.com/office/drawing/2014/main" val="2769282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What is FAIDP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FAIDP in the Oracle Landscape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26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New FDI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96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Maximising OAC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04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tx2"/>
                          </a:solidFill>
                        </a:rPr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Advanced Self-Service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35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43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CE561C-FEB4-FF61-EF24-1C3A149B75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15972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5033A-C69C-E35E-B9F2-10E569F98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What is the FAIDP?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89821-FCAB-26D6-84C5-D7F1AE681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Combining Fusion Data Intelligence and the Artificial Intelligence Data Platform</a:t>
            </a:r>
          </a:p>
        </p:txBody>
      </p:sp>
    </p:spTree>
    <p:extLst>
      <p:ext uri="{BB962C8B-B14F-4D97-AF65-F5344CB8AC3E}">
        <p14:creationId xmlns:p14="http://schemas.microsoft.com/office/powerpoint/2010/main" val="176721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5EBEC-054D-CF88-10A3-1EF0381A6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6815" y="2704965"/>
            <a:ext cx="7818437" cy="1444342"/>
          </a:xfrm>
        </p:spPr>
        <p:txBody>
          <a:bodyPr/>
          <a:lstStyle/>
          <a:p>
            <a:r>
              <a:rPr lang="en-GB" dirty="0"/>
              <a:t>FAIDP combines Fusion Data Intelligence and the Artificial Intelligence Data Platform</a:t>
            </a:r>
          </a:p>
          <a:p>
            <a:r>
              <a:rPr lang="en-GB" dirty="0"/>
              <a:t>Extends FDI capabilities by providing a powerful AI engine for getting deeper insights, recommending actions and processing AI Agents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AB39A-5CF7-5B1A-EA43-F6CB580A09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Introducing the Fusion Artificial Data Intelligence Platform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E1C9E3-BBBF-7834-A01A-962D754BFA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6815" y="2186057"/>
            <a:ext cx="4519035" cy="401108"/>
          </a:xfrm>
        </p:spPr>
        <p:txBody>
          <a:bodyPr/>
          <a:lstStyle/>
          <a:p>
            <a:r>
              <a:rPr lang="en-GB" dirty="0"/>
              <a:t>Empowering Meaningful Actions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BBEF53-D1D6-B3BF-1045-9336FEE2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91" y="4019909"/>
            <a:ext cx="4284720" cy="2410155"/>
          </a:xfrm>
          <a:prstGeom prst="rect">
            <a:avLst/>
          </a:prstGeom>
        </p:spPr>
      </p:pic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E846D6-9B30-15C1-FB3D-2DE001978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84" y="2898233"/>
            <a:ext cx="3399387" cy="35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5D49C2E6-FB2B-49F0-A7F2-DFF05CF854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2" t="-2462" r="13272" b="2462"/>
          <a:stretch>
            <a:fillRect/>
          </a:stretch>
        </p:blipFill>
        <p:spPr>
          <a:xfrm>
            <a:off x="5930538" y="-258063"/>
            <a:ext cx="6648451" cy="73533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87E3D6-6F5A-46AA-9737-352701CD1D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1" y="2588275"/>
            <a:ext cx="6200774" cy="670115"/>
          </a:xfrm>
        </p:spPr>
        <p:txBody>
          <a:bodyPr/>
          <a:lstStyle/>
          <a:p>
            <a:r>
              <a:rPr lang="en-GB" dirty="0"/>
              <a:t>FAIDP in the Oracle Ecosystem</a:t>
            </a:r>
          </a:p>
        </p:txBody>
      </p:sp>
    </p:spTree>
    <p:extLst>
      <p:ext uri="{BB962C8B-B14F-4D97-AF65-F5344CB8AC3E}">
        <p14:creationId xmlns:p14="http://schemas.microsoft.com/office/powerpoint/2010/main" val="79021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7949-B68A-F989-4043-89FAFE03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Reporting &amp; Analytics in Oracle Cloud</a:t>
            </a:r>
            <a:endParaRPr lang="en-GB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A3A16B5-CAE5-2C86-5594-9F3BF1FCB879}"/>
              </a:ext>
            </a:extLst>
          </p:cNvPr>
          <p:cNvGrpSpPr/>
          <p:nvPr/>
        </p:nvGrpSpPr>
        <p:grpSpPr>
          <a:xfrm>
            <a:off x="782147" y="1332640"/>
            <a:ext cx="10588160" cy="672000"/>
            <a:chOff x="601440" y="990210"/>
            <a:chExt cx="7941120" cy="504000"/>
          </a:xfrm>
          <a:gradFill flip="none" rotWithShape="1">
            <a:gsLst>
              <a:gs pos="20000">
                <a:schemeClr val="accent3">
                  <a:lumMod val="75000"/>
                </a:schemeClr>
              </a:gs>
              <a:gs pos="50000">
                <a:schemeClr val="accent4">
                  <a:lumMod val="75000"/>
                </a:schemeClr>
              </a:gs>
              <a:gs pos="80000">
                <a:schemeClr val="accent5">
                  <a:lumMod val="75000"/>
                </a:schemeClr>
              </a:gs>
            </a:gsLst>
            <a:lin ang="0" scaled="0"/>
            <a:tileRect/>
          </a:gra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2B9164-73E6-D37C-D2E6-6C3BDFF7E160}"/>
                </a:ext>
              </a:extLst>
            </p:cNvPr>
            <p:cNvSpPr/>
            <p:nvPr/>
          </p:nvSpPr>
          <p:spPr>
            <a:xfrm>
              <a:off x="853440" y="1063228"/>
              <a:ext cx="7437120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endParaRPr lang="en-GB" sz="1771">
                <a:solidFill>
                  <a:srgbClr val="FCFBFA"/>
                </a:solidFill>
                <a:latin typeface="Oracle Sans Light"/>
              </a:endParaRPr>
            </a:p>
          </p:txBody>
        </p:sp>
        <p:pic>
          <p:nvPicPr>
            <p:cNvPr id="9" name="Picture 8" descr="A person pointing at a pie chart&#10;&#10;Description automatically generated">
              <a:extLst>
                <a:ext uri="{FF2B5EF4-FFF2-40B4-BE49-F238E27FC236}">
                  <a16:creationId xmlns:a16="http://schemas.microsoft.com/office/drawing/2014/main" id="{BB02052A-A54C-AA44-B7D2-0996C63F3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40" y="990210"/>
              <a:ext cx="504000" cy="504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</p:pic>
        <p:pic>
          <p:nvPicPr>
            <p:cNvPr id="11" name="Picture 10" descr="A hand holding a compass&#10;&#10;Description automatically generated">
              <a:extLst>
                <a:ext uri="{FF2B5EF4-FFF2-40B4-BE49-F238E27FC236}">
                  <a16:creationId xmlns:a16="http://schemas.microsoft.com/office/drawing/2014/main" id="{94131EE0-CE44-D9AB-38DF-1D809DEA0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560" y="990210"/>
              <a:ext cx="504000" cy="5040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3C1BD83-1759-1DB2-D958-F538A395B9BF}"/>
              </a:ext>
            </a:extLst>
          </p:cNvPr>
          <p:cNvGrpSpPr/>
          <p:nvPr/>
        </p:nvGrpSpPr>
        <p:grpSpPr>
          <a:xfrm>
            <a:off x="1320800" y="1417638"/>
            <a:ext cx="9550400" cy="461665"/>
            <a:chOff x="990600" y="1063228"/>
            <a:chExt cx="7162800" cy="3462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1A0BC6-25FF-9D09-1754-3427F746D0AF}"/>
                </a:ext>
              </a:extLst>
            </p:cNvPr>
            <p:cNvSpPr txBox="1"/>
            <p:nvPr/>
          </p:nvSpPr>
          <p:spPr>
            <a:xfrm>
              <a:off x="990600" y="1063228"/>
              <a:ext cx="119634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9567"/>
              <a:r>
                <a:rPr lang="en-GB" sz="1200" b="1">
                  <a:solidFill>
                    <a:srgbClr val="FCFBFA"/>
                  </a:solidFill>
                  <a:latin typeface="Oracle Sans Light"/>
                </a:rPr>
                <a:t>RUN</a:t>
              </a:r>
            </a:p>
            <a:p>
              <a:pPr algn="ctr" defTabSz="899567"/>
              <a:r>
                <a:rPr lang="en-GB" sz="1200" b="1">
                  <a:solidFill>
                    <a:srgbClr val="FCFBFA"/>
                  </a:solidFill>
                  <a:latin typeface="Oracle Sans Light"/>
                </a:rPr>
                <a:t>The business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19A33D-64DA-23D1-D47F-9B97A64CBCA9}"/>
                </a:ext>
              </a:extLst>
            </p:cNvPr>
            <p:cNvSpPr txBox="1"/>
            <p:nvPr/>
          </p:nvSpPr>
          <p:spPr>
            <a:xfrm>
              <a:off x="6957060" y="1063228"/>
              <a:ext cx="119634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99567"/>
              <a:r>
                <a:rPr lang="en-GB" sz="1200" b="1">
                  <a:solidFill>
                    <a:srgbClr val="FCFBFA"/>
                  </a:solidFill>
                  <a:latin typeface="Oracle Sans Light"/>
                </a:rPr>
                <a:t>GUIDE</a:t>
              </a:r>
            </a:p>
            <a:p>
              <a:pPr algn="ctr" defTabSz="899567"/>
              <a:r>
                <a:rPr lang="en-GB" sz="1200" b="1">
                  <a:solidFill>
                    <a:srgbClr val="FCFBFA"/>
                  </a:solidFill>
                  <a:latin typeface="Oracle Sans Light"/>
                </a:rPr>
                <a:t>The business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08A1DBA-4C4B-AA11-E6D2-46C509AB70D5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2186940" y="1236353"/>
              <a:ext cx="477012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144CBA1-5DA4-A91C-9338-8BE39C85B613}"/>
              </a:ext>
            </a:extLst>
          </p:cNvPr>
          <p:cNvGrpSpPr/>
          <p:nvPr/>
        </p:nvGrpSpPr>
        <p:grpSpPr>
          <a:xfrm>
            <a:off x="1118147" y="4487163"/>
            <a:ext cx="2428241" cy="1529479"/>
            <a:chOff x="853440" y="1566538"/>
            <a:chExt cx="1821181" cy="114710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A08980-5C92-1F5C-DA60-D0D29F511008}"/>
                </a:ext>
              </a:extLst>
            </p:cNvPr>
            <p:cNvSpPr/>
            <p:nvPr/>
          </p:nvSpPr>
          <p:spPr>
            <a:xfrm>
              <a:off x="853441" y="2516767"/>
              <a:ext cx="1821180" cy="1968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WHAT do I need to do today?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018331-A418-4C0A-2A96-C934E8EDD940}"/>
                </a:ext>
              </a:extLst>
            </p:cNvPr>
            <p:cNvSpPr/>
            <p:nvPr/>
          </p:nvSpPr>
          <p:spPr>
            <a:xfrm>
              <a:off x="853441" y="2255216"/>
              <a:ext cx="1821180" cy="1968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WHAT has happened?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9D5BC6-65C7-B2B6-8C2B-924F0C7989E7}"/>
                </a:ext>
              </a:extLst>
            </p:cNvPr>
            <p:cNvSpPr/>
            <p:nvPr/>
          </p:nvSpPr>
          <p:spPr>
            <a:xfrm>
              <a:off x="853441" y="1993665"/>
              <a:ext cx="1821180" cy="1968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WHAT is happening?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6B7EC1-F7B0-19A9-09DE-A3CC472B0B1F}"/>
                </a:ext>
              </a:extLst>
            </p:cNvPr>
            <p:cNvSpPr/>
            <p:nvPr/>
          </p:nvSpPr>
          <p:spPr>
            <a:xfrm>
              <a:off x="853440" y="1566538"/>
              <a:ext cx="1821180" cy="37744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400">
                  <a:solidFill>
                    <a:srgbClr val="FCFBFA"/>
                  </a:solidFill>
                  <a:latin typeface="Oracle Sans Light"/>
                </a:rPr>
                <a:t>Transactional Reporting</a:t>
              </a:r>
            </a:p>
            <a:p>
              <a:pPr algn="ctr" defTabSz="899567"/>
              <a:r>
                <a:rPr lang="en-GB" sz="1400">
                  <a:solidFill>
                    <a:srgbClr val="FCFBFA"/>
                  </a:solidFill>
                  <a:latin typeface="Oracle Sans Light"/>
                </a:rPr>
                <a:t>(OTBI)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13AE910-BEA3-6F8C-A2F9-71A618A68C3D}"/>
              </a:ext>
            </a:extLst>
          </p:cNvPr>
          <p:cNvGrpSpPr/>
          <p:nvPr/>
        </p:nvGrpSpPr>
        <p:grpSpPr>
          <a:xfrm>
            <a:off x="8600905" y="4487163"/>
            <a:ext cx="2434589" cy="1525773"/>
            <a:chOff x="6465509" y="1566538"/>
            <a:chExt cx="1825942" cy="114433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030163-D9E5-E7FB-C131-7F89E49CA42C}"/>
                </a:ext>
              </a:extLst>
            </p:cNvPr>
            <p:cNvSpPr/>
            <p:nvPr/>
          </p:nvSpPr>
          <p:spPr>
            <a:xfrm>
              <a:off x="6470271" y="2006929"/>
              <a:ext cx="1821180" cy="1968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WHERE do we want to be?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ADAC71-9844-B6A6-A5E4-F0DF8FB321E1}"/>
                </a:ext>
              </a:extLst>
            </p:cNvPr>
            <p:cNvSpPr/>
            <p:nvPr/>
          </p:nvSpPr>
          <p:spPr>
            <a:xfrm>
              <a:off x="6469380" y="2513988"/>
              <a:ext cx="1821180" cy="1968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WHY have things happened?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573DBAF-3591-1B08-AC2D-7CD8A2205603}"/>
                </a:ext>
              </a:extLst>
            </p:cNvPr>
            <p:cNvSpPr/>
            <p:nvPr/>
          </p:nvSpPr>
          <p:spPr>
            <a:xfrm>
              <a:off x="6470271" y="2258755"/>
              <a:ext cx="1821180" cy="19688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WHICH way are things trending?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C28427B-E23D-E199-009D-1DE07447702D}"/>
                </a:ext>
              </a:extLst>
            </p:cNvPr>
            <p:cNvSpPr/>
            <p:nvPr/>
          </p:nvSpPr>
          <p:spPr>
            <a:xfrm>
              <a:off x="6465509" y="1566538"/>
              <a:ext cx="1821180" cy="3774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400">
                  <a:solidFill>
                    <a:srgbClr val="FCFBFA"/>
                  </a:solidFill>
                  <a:latin typeface="Oracle Sans Light"/>
                </a:rPr>
                <a:t>Analytics</a:t>
              </a:r>
            </a:p>
            <a:p>
              <a:pPr algn="ctr" defTabSz="899567"/>
              <a:r>
                <a:rPr lang="en-GB" sz="1400">
                  <a:solidFill>
                    <a:srgbClr val="FCFBFA"/>
                  </a:solidFill>
                  <a:latin typeface="Oracle Sans Light"/>
                </a:rPr>
                <a:t>(Fusion Data Intelligence)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B8EDEAC-CCDA-5F42-3028-C9F5DB5FEC70}"/>
              </a:ext>
            </a:extLst>
          </p:cNvPr>
          <p:cNvGrpSpPr/>
          <p:nvPr/>
        </p:nvGrpSpPr>
        <p:grpSpPr>
          <a:xfrm>
            <a:off x="6268555" y="2133600"/>
            <a:ext cx="4785528" cy="1109141"/>
            <a:chOff x="4701416" y="2872254"/>
            <a:chExt cx="3589146" cy="831856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1C920D2-4875-2468-6586-FD68DD065678}"/>
                </a:ext>
              </a:extLst>
            </p:cNvPr>
            <p:cNvGrpSpPr/>
            <p:nvPr/>
          </p:nvGrpSpPr>
          <p:grpSpPr>
            <a:xfrm>
              <a:off x="4701416" y="2872254"/>
              <a:ext cx="1089660" cy="831856"/>
              <a:chOff x="4701416" y="2872254"/>
              <a:chExt cx="1089660" cy="83185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0E23659-A487-6303-0D51-37DE76AE2054}"/>
                  </a:ext>
                </a:extLst>
              </p:cNvPr>
              <p:cNvSpPr/>
              <p:nvPr/>
            </p:nvSpPr>
            <p:spPr>
              <a:xfrm>
                <a:off x="4701416" y="2872254"/>
                <a:ext cx="1089660" cy="777037"/>
              </a:xfrm>
              <a:prstGeom prst="rect">
                <a:avLst/>
              </a:prstGeom>
              <a:gradFill>
                <a:gsLst>
                  <a:gs pos="100000">
                    <a:schemeClr val="accent5"/>
                  </a:gs>
                  <a:gs pos="25000">
                    <a:schemeClr val="accent4">
                      <a:lumMod val="75000"/>
                    </a:schemeClr>
                  </a:gs>
                </a:gsLst>
                <a:lin ang="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9567"/>
                <a:r>
                  <a:rPr lang="en-GB" sz="1200">
                    <a:solidFill>
                      <a:srgbClr val="FCFBFA"/>
                    </a:solidFill>
                    <a:latin typeface="Oracle Sans Light"/>
                  </a:rPr>
                  <a:t>Analysts</a:t>
                </a:r>
              </a:p>
            </p:txBody>
          </p:sp>
          <p:pic>
            <p:nvPicPr>
              <p:cNvPr id="61" name="Picture 60" descr="A white line drawing of a person&#10;&#10;Description automatically generated">
                <a:extLst>
                  <a:ext uri="{FF2B5EF4-FFF2-40B4-BE49-F238E27FC236}">
                    <a16:creationId xmlns:a16="http://schemas.microsoft.com/office/drawing/2014/main" id="{DA6C2F99-B713-1365-8ECA-1E648595E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2247" y="3164110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BBF2B5F-9D44-36B1-371F-9220690C1C71}"/>
                </a:ext>
              </a:extLst>
            </p:cNvPr>
            <p:cNvGrpSpPr/>
            <p:nvPr/>
          </p:nvGrpSpPr>
          <p:grpSpPr>
            <a:xfrm>
              <a:off x="5951159" y="2872254"/>
              <a:ext cx="1089660" cy="826453"/>
              <a:chOff x="5951159" y="2872254"/>
              <a:chExt cx="1089660" cy="82645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F777DC6-1C90-FCB2-F5AB-31E8DBFDE7D2}"/>
                  </a:ext>
                </a:extLst>
              </p:cNvPr>
              <p:cNvSpPr/>
              <p:nvPr/>
            </p:nvSpPr>
            <p:spPr>
              <a:xfrm>
                <a:off x="5951159" y="2872254"/>
                <a:ext cx="1089660" cy="77703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9567"/>
                <a:r>
                  <a:rPr lang="en-GB" sz="1200">
                    <a:solidFill>
                      <a:srgbClr val="FCFBFA"/>
                    </a:solidFill>
                    <a:latin typeface="Oracle Sans Light"/>
                  </a:rPr>
                  <a:t>Heads of Business</a:t>
                </a:r>
              </a:p>
            </p:txBody>
          </p:sp>
          <p:pic>
            <p:nvPicPr>
              <p:cNvPr id="63" name="Picture 62" descr="A white line drawing of two people&#10;&#10;Description automatically generated">
                <a:extLst>
                  <a:ext uri="{FF2B5EF4-FFF2-40B4-BE49-F238E27FC236}">
                    <a16:creationId xmlns:a16="http://schemas.microsoft.com/office/drawing/2014/main" id="{A76E9F95-DC89-F84A-30F5-81CB60BB8D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1990" y="3158707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F6EA987-CC6C-22A4-8C68-053C1C9D56DF}"/>
                </a:ext>
              </a:extLst>
            </p:cNvPr>
            <p:cNvGrpSpPr/>
            <p:nvPr/>
          </p:nvGrpSpPr>
          <p:grpSpPr>
            <a:xfrm>
              <a:off x="7200902" y="2872254"/>
              <a:ext cx="1089660" cy="826453"/>
              <a:chOff x="7200902" y="2872254"/>
              <a:chExt cx="1089660" cy="82645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39C5223-5198-3157-B7CE-16926F8E94D1}"/>
                  </a:ext>
                </a:extLst>
              </p:cNvPr>
              <p:cNvSpPr/>
              <p:nvPr/>
            </p:nvSpPr>
            <p:spPr>
              <a:xfrm>
                <a:off x="7200902" y="2872254"/>
                <a:ext cx="1089660" cy="77703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9567"/>
                <a:r>
                  <a:rPr lang="en-GB" sz="1200">
                    <a:solidFill>
                      <a:srgbClr val="FCFBFA"/>
                    </a:solidFill>
                    <a:latin typeface="Oracle Sans Light"/>
                  </a:rPr>
                  <a:t>Executives</a:t>
                </a:r>
              </a:p>
            </p:txBody>
          </p:sp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DDF014F1-D8AD-121F-CC02-02DCB4D9E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69729" y="3158707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E65F959-7705-3F0D-9F19-679C246C0ADD}"/>
              </a:ext>
            </a:extLst>
          </p:cNvPr>
          <p:cNvGrpSpPr/>
          <p:nvPr/>
        </p:nvGrpSpPr>
        <p:grpSpPr>
          <a:xfrm>
            <a:off x="4851950" y="4491882"/>
            <a:ext cx="2428241" cy="1529479"/>
            <a:chOff x="3653792" y="1570077"/>
            <a:chExt cx="1821181" cy="114710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3A7849D-4A5F-D2F5-ED67-94476E376A6D}"/>
                </a:ext>
              </a:extLst>
            </p:cNvPr>
            <p:cNvSpPr/>
            <p:nvPr/>
          </p:nvSpPr>
          <p:spPr>
            <a:xfrm>
              <a:off x="3653793" y="2520306"/>
              <a:ext cx="1821180" cy="1968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HOW compliant are we?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67D5D9-BF52-D298-A615-F900CD5C9821}"/>
                </a:ext>
              </a:extLst>
            </p:cNvPr>
            <p:cNvSpPr/>
            <p:nvPr/>
          </p:nvSpPr>
          <p:spPr>
            <a:xfrm>
              <a:off x="3653793" y="2258755"/>
              <a:ext cx="1821180" cy="1968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HOW do I execute my Strategy?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C64954B-A715-F17A-B698-CEBB398BEBA9}"/>
                </a:ext>
              </a:extLst>
            </p:cNvPr>
            <p:cNvSpPr/>
            <p:nvPr/>
          </p:nvSpPr>
          <p:spPr>
            <a:xfrm>
              <a:off x="3653793" y="1997204"/>
              <a:ext cx="1821180" cy="1968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WHERE are my bottlenecks?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9CB38BB-7E20-D636-80C6-AA7C4F5E5D19}"/>
                </a:ext>
              </a:extLst>
            </p:cNvPr>
            <p:cNvSpPr/>
            <p:nvPr/>
          </p:nvSpPr>
          <p:spPr>
            <a:xfrm>
              <a:off x="3653792" y="1570077"/>
              <a:ext cx="1821180" cy="37744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Planning &amp; Performance Mgmt.</a:t>
              </a:r>
            </a:p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(EPM)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2779075-061F-A61A-ECFC-E69F038A7143}"/>
              </a:ext>
            </a:extLst>
          </p:cNvPr>
          <p:cNvGrpSpPr/>
          <p:nvPr/>
        </p:nvGrpSpPr>
        <p:grpSpPr>
          <a:xfrm>
            <a:off x="1137920" y="2133919"/>
            <a:ext cx="4785528" cy="1101619"/>
            <a:chOff x="853440" y="2872493"/>
            <a:chExt cx="3589146" cy="826214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3BA9EE5-6373-52B9-70AA-B0E666CE90A6}"/>
                </a:ext>
              </a:extLst>
            </p:cNvPr>
            <p:cNvGrpSpPr/>
            <p:nvPr/>
          </p:nvGrpSpPr>
          <p:grpSpPr>
            <a:xfrm>
              <a:off x="853440" y="2872493"/>
              <a:ext cx="1089660" cy="826214"/>
              <a:chOff x="853440" y="2872493"/>
              <a:chExt cx="1089660" cy="82621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9C85341-EEA2-2148-289A-0C48A333BC29}"/>
                  </a:ext>
                </a:extLst>
              </p:cNvPr>
              <p:cNvSpPr/>
              <p:nvPr/>
            </p:nvSpPr>
            <p:spPr>
              <a:xfrm>
                <a:off x="853440" y="2872493"/>
                <a:ext cx="1089660" cy="7770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9567"/>
                <a:r>
                  <a:rPr lang="en-GB" sz="1200">
                    <a:solidFill>
                      <a:srgbClr val="FCFBFA"/>
                    </a:solidFill>
                    <a:latin typeface="Oracle Sans Light"/>
                  </a:rPr>
                  <a:t>Transactional Staff</a:t>
                </a:r>
              </a:p>
            </p:txBody>
          </p:sp>
          <p:pic>
            <p:nvPicPr>
              <p:cNvPr id="59" name="Picture 58" descr="A white line drawing of a person with a folder&#10;&#10;Description automatically generated">
                <a:extLst>
                  <a:ext uri="{FF2B5EF4-FFF2-40B4-BE49-F238E27FC236}">
                    <a16:creationId xmlns:a16="http://schemas.microsoft.com/office/drawing/2014/main" id="{FBCFB3C1-345C-FCB4-ACA2-C29034AE0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271" y="3158707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990331B-F283-4523-41B0-B02A594227F7}"/>
                </a:ext>
              </a:extLst>
            </p:cNvPr>
            <p:cNvGrpSpPr/>
            <p:nvPr/>
          </p:nvGrpSpPr>
          <p:grpSpPr>
            <a:xfrm>
              <a:off x="2103183" y="2872493"/>
              <a:ext cx="1089660" cy="826214"/>
              <a:chOff x="2103183" y="2872493"/>
              <a:chExt cx="1089660" cy="826214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6487429-6487-7126-867E-FA3179B85290}"/>
                  </a:ext>
                </a:extLst>
              </p:cNvPr>
              <p:cNvSpPr/>
              <p:nvPr/>
            </p:nvSpPr>
            <p:spPr>
              <a:xfrm>
                <a:off x="2103183" y="2872493"/>
                <a:ext cx="1089660" cy="7770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9567"/>
                <a:r>
                  <a:rPr lang="en-GB" sz="1200" err="1">
                    <a:solidFill>
                      <a:srgbClr val="FCFBFA"/>
                    </a:solidFill>
                    <a:latin typeface="Oracle Sans Light"/>
                  </a:rPr>
                  <a:t>LoB</a:t>
                </a:r>
                <a:r>
                  <a:rPr lang="en-GB" sz="1200">
                    <a:solidFill>
                      <a:srgbClr val="FCFBFA"/>
                    </a:solidFill>
                    <a:latin typeface="Oracle Sans Light"/>
                  </a:rPr>
                  <a:t> Managers</a:t>
                </a:r>
              </a:p>
            </p:txBody>
          </p:sp>
          <p:pic>
            <p:nvPicPr>
              <p:cNvPr id="74" name="Picture 73" descr="A group of people with a person and a computer&#10;&#10;Description automatically generated">
                <a:extLst>
                  <a:ext uri="{FF2B5EF4-FFF2-40B4-BE49-F238E27FC236}">
                    <a16:creationId xmlns:a16="http://schemas.microsoft.com/office/drawing/2014/main" id="{414924C1-1374-6DD4-D10F-9F4C88953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8013" y="3158707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54A1815-6588-379F-2821-605F0FA5301E}"/>
                </a:ext>
              </a:extLst>
            </p:cNvPr>
            <p:cNvGrpSpPr/>
            <p:nvPr/>
          </p:nvGrpSpPr>
          <p:grpSpPr>
            <a:xfrm>
              <a:off x="3352926" y="2872493"/>
              <a:ext cx="1089660" cy="826214"/>
              <a:chOff x="3352926" y="2872493"/>
              <a:chExt cx="1089660" cy="82621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F2AB9D4-D87C-1E00-0A0B-FE2F51E9FB7D}"/>
                  </a:ext>
                </a:extLst>
              </p:cNvPr>
              <p:cNvSpPr/>
              <p:nvPr/>
            </p:nvSpPr>
            <p:spPr>
              <a:xfrm>
                <a:off x="3352926" y="2872493"/>
                <a:ext cx="1089660" cy="777037"/>
              </a:xfrm>
              <a:prstGeom prst="rect">
                <a:avLst/>
              </a:prstGeom>
              <a:gradFill>
                <a:gsLst>
                  <a:gs pos="100000">
                    <a:schemeClr val="accent4">
                      <a:lumMod val="75000"/>
                    </a:schemeClr>
                  </a:gs>
                  <a:gs pos="25000">
                    <a:schemeClr val="accent3">
                      <a:lumMod val="75000"/>
                    </a:schemeClr>
                  </a:gs>
                </a:gsLst>
                <a:lin ang="0" scaled="1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899567"/>
                <a:r>
                  <a:rPr lang="en-GB" sz="1200">
                    <a:solidFill>
                      <a:srgbClr val="FCFBFA"/>
                    </a:solidFill>
                    <a:latin typeface="Oracle Sans Light"/>
                  </a:rPr>
                  <a:t>Business Partners</a:t>
                </a:r>
              </a:p>
            </p:txBody>
          </p:sp>
          <p:pic>
            <p:nvPicPr>
              <p:cNvPr id="76" name="Picture 75" descr="A group of people standing together&#10;&#10;Description automatically generated">
                <a:extLst>
                  <a:ext uri="{FF2B5EF4-FFF2-40B4-BE49-F238E27FC236}">
                    <a16:creationId xmlns:a16="http://schemas.microsoft.com/office/drawing/2014/main" id="{669144DC-A2C5-AC54-4E93-92D67B8CA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7756" y="3158707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4854FB0-AFA0-76AE-1C33-7B9AD4CCE3DC}"/>
              </a:ext>
            </a:extLst>
          </p:cNvPr>
          <p:cNvGrpSpPr/>
          <p:nvPr/>
        </p:nvGrpSpPr>
        <p:grpSpPr>
          <a:xfrm>
            <a:off x="186560" y="3691794"/>
            <a:ext cx="5885772" cy="674413"/>
            <a:chOff x="142841" y="4017304"/>
            <a:chExt cx="4414329" cy="505810"/>
          </a:xfrm>
        </p:grpSpPr>
        <p:sp>
          <p:nvSpPr>
            <p:cNvPr id="78" name="Thought Bubble: Cloud 77">
              <a:extLst>
                <a:ext uri="{FF2B5EF4-FFF2-40B4-BE49-F238E27FC236}">
                  <a16:creationId xmlns:a16="http://schemas.microsoft.com/office/drawing/2014/main" id="{8DCF7955-7CB4-C5CE-6B5F-424F4E3ABE62}"/>
                </a:ext>
              </a:extLst>
            </p:cNvPr>
            <p:cNvSpPr/>
            <p:nvPr/>
          </p:nvSpPr>
          <p:spPr>
            <a:xfrm>
              <a:off x="142841" y="4017304"/>
              <a:ext cx="1089659" cy="504000"/>
            </a:xfrm>
            <a:prstGeom prst="cloudCallout">
              <a:avLst>
                <a:gd name="adj1" fmla="val 70317"/>
                <a:gd name="adj2" fmla="val -105322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Real Time</a:t>
              </a:r>
            </a:p>
          </p:txBody>
        </p:sp>
        <p:sp>
          <p:nvSpPr>
            <p:cNvPr id="79" name="Thought Bubble: Cloud 78">
              <a:extLst>
                <a:ext uri="{FF2B5EF4-FFF2-40B4-BE49-F238E27FC236}">
                  <a16:creationId xmlns:a16="http://schemas.microsoft.com/office/drawing/2014/main" id="{E3F5CC06-98DF-DA84-3388-7D65A6B4E65F}"/>
                </a:ext>
              </a:extLst>
            </p:cNvPr>
            <p:cNvSpPr/>
            <p:nvPr/>
          </p:nvSpPr>
          <p:spPr>
            <a:xfrm>
              <a:off x="1250251" y="4017304"/>
              <a:ext cx="1089659" cy="504000"/>
            </a:xfrm>
            <a:prstGeom prst="cloudCallout">
              <a:avLst>
                <a:gd name="adj1" fmla="val 49963"/>
                <a:gd name="adj2" fmla="val -102298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Trans-action Detail</a:t>
              </a:r>
            </a:p>
          </p:txBody>
        </p:sp>
        <p:sp>
          <p:nvSpPr>
            <p:cNvPr id="80" name="Thought Bubble: Cloud 79">
              <a:extLst>
                <a:ext uri="{FF2B5EF4-FFF2-40B4-BE49-F238E27FC236}">
                  <a16:creationId xmlns:a16="http://schemas.microsoft.com/office/drawing/2014/main" id="{705D4F6F-2258-145C-B204-00A9A149B506}"/>
                </a:ext>
              </a:extLst>
            </p:cNvPr>
            <p:cNvSpPr/>
            <p:nvPr/>
          </p:nvSpPr>
          <p:spPr>
            <a:xfrm>
              <a:off x="2357661" y="4017304"/>
              <a:ext cx="1089659" cy="504000"/>
            </a:xfrm>
            <a:prstGeom prst="cloudCallout">
              <a:avLst>
                <a:gd name="adj1" fmla="val 49963"/>
                <a:gd name="adj2" fmla="val -102298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Daily Updates</a:t>
              </a:r>
            </a:p>
          </p:txBody>
        </p:sp>
        <p:sp>
          <p:nvSpPr>
            <p:cNvPr id="83" name="Thought Bubble: Cloud 82">
              <a:extLst>
                <a:ext uri="{FF2B5EF4-FFF2-40B4-BE49-F238E27FC236}">
                  <a16:creationId xmlns:a16="http://schemas.microsoft.com/office/drawing/2014/main" id="{7F14B5C8-16F8-38E7-9319-0D946C259E3D}"/>
                </a:ext>
              </a:extLst>
            </p:cNvPr>
            <p:cNvSpPr/>
            <p:nvPr/>
          </p:nvSpPr>
          <p:spPr>
            <a:xfrm>
              <a:off x="3467511" y="4019114"/>
              <a:ext cx="1089659" cy="504000"/>
            </a:xfrm>
            <a:prstGeom prst="cloudCallout">
              <a:avLst>
                <a:gd name="adj1" fmla="val 26954"/>
                <a:gd name="adj2" fmla="val -97762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Trend Analysis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532BC86-403C-1B72-3F9B-D429B42C7160}"/>
              </a:ext>
            </a:extLst>
          </p:cNvPr>
          <p:cNvGrpSpPr/>
          <p:nvPr/>
        </p:nvGrpSpPr>
        <p:grpSpPr>
          <a:xfrm>
            <a:off x="6096000" y="3680612"/>
            <a:ext cx="5882519" cy="683181"/>
            <a:chOff x="4574921" y="4008918"/>
            <a:chExt cx="4411889" cy="512386"/>
          </a:xfrm>
        </p:grpSpPr>
        <p:sp>
          <p:nvSpPr>
            <p:cNvPr id="81" name="Thought Bubble: Cloud 80">
              <a:extLst>
                <a:ext uri="{FF2B5EF4-FFF2-40B4-BE49-F238E27FC236}">
                  <a16:creationId xmlns:a16="http://schemas.microsoft.com/office/drawing/2014/main" id="{E6E47DFF-7EED-C57E-DA80-4EA8B33FF0E4}"/>
                </a:ext>
              </a:extLst>
            </p:cNvPr>
            <p:cNvSpPr/>
            <p:nvPr/>
          </p:nvSpPr>
          <p:spPr>
            <a:xfrm>
              <a:off x="4574921" y="4017304"/>
              <a:ext cx="1089659" cy="504000"/>
            </a:xfrm>
            <a:prstGeom prst="cloudCallout">
              <a:avLst>
                <a:gd name="adj1" fmla="val -22603"/>
                <a:gd name="adj2" fmla="val -97762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Scenario Modelling</a:t>
              </a:r>
            </a:p>
          </p:txBody>
        </p:sp>
        <p:sp>
          <p:nvSpPr>
            <p:cNvPr id="84" name="Thought Bubble: Cloud 83">
              <a:extLst>
                <a:ext uri="{FF2B5EF4-FFF2-40B4-BE49-F238E27FC236}">
                  <a16:creationId xmlns:a16="http://schemas.microsoft.com/office/drawing/2014/main" id="{5ECA85DF-9924-0979-7E26-17914C0474A2}"/>
                </a:ext>
              </a:extLst>
            </p:cNvPr>
            <p:cNvSpPr/>
            <p:nvPr/>
          </p:nvSpPr>
          <p:spPr>
            <a:xfrm>
              <a:off x="7897151" y="4008918"/>
              <a:ext cx="1089659" cy="504000"/>
            </a:xfrm>
            <a:prstGeom prst="cloudCallout">
              <a:avLst>
                <a:gd name="adj1" fmla="val -58002"/>
                <a:gd name="adj2" fmla="val -99274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Holistic View in one Place</a:t>
              </a:r>
            </a:p>
          </p:txBody>
        </p:sp>
        <p:sp>
          <p:nvSpPr>
            <p:cNvPr id="85" name="Thought Bubble: Cloud 84">
              <a:extLst>
                <a:ext uri="{FF2B5EF4-FFF2-40B4-BE49-F238E27FC236}">
                  <a16:creationId xmlns:a16="http://schemas.microsoft.com/office/drawing/2014/main" id="{153AC93E-AF4D-FF25-DFAB-3A9445DC4A62}"/>
                </a:ext>
              </a:extLst>
            </p:cNvPr>
            <p:cNvSpPr/>
            <p:nvPr/>
          </p:nvSpPr>
          <p:spPr>
            <a:xfrm>
              <a:off x="6789741" y="4008918"/>
              <a:ext cx="1089659" cy="504000"/>
            </a:xfrm>
            <a:prstGeom prst="cloudCallout">
              <a:avLst>
                <a:gd name="adj1" fmla="val -47382"/>
                <a:gd name="adj2" fmla="val -94738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Multi Source Analysis</a:t>
              </a:r>
            </a:p>
          </p:txBody>
        </p:sp>
        <p:sp>
          <p:nvSpPr>
            <p:cNvPr id="86" name="Thought Bubble: Cloud 85">
              <a:extLst>
                <a:ext uri="{FF2B5EF4-FFF2-40B4-BE49-F238E27FC236}">
                  <a16:creationId xmlns:a16="http://schemas.microsoft.com/office/drawing/2014/main" id="{EF41E8DC-5C33-0FF3-0EF3-4AC2B7C1B9B1}"/>
                </a:ext>
              </a:extLst>
            </p:cNvPr>
            <p:cNvSpPr/>
            <p:nvPr/>
          </p:nvSpPr>
          <p:spPr>
            <a:xfrm>
              <a:off x="5682331" y="4011955"/>
              <a:ext cx="1089659" cy="504000"/>
            </a:xfrm>
            <a:prstGeom prst="cloudCallout">
              <a:avLst>
                <a:gd name="adj1" fmla="val -27913"/>
                <a:gd name="adj2" fmla="val -97762"/>
              </a:avLst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9567"/>
              <a:r>
                <a:rPr lang="en-GB" sz="1200">
                  <a:solidFill>
                    <a:srgbClr val="FCFBFA"/>
                  </a:solidFill>
                  <a:latin typeface="Oracle Sans Light"/>
                </a:rPr>
                <a:t>AI/ML Driven Analysis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FA850878-BCD5-6389-A1C9-30902A921234}"/>
              </a:ext>
            </a:extLst>
          </p:cNvPr>
          <p:cNvSpPr txBox="1"/>
          <p:nvPr/>
        </p:nvSpPr>
        <p:spPr>
          <a:xfrm>
            <a:off x="1" y="6116320"/>
            <a:ext cx="12191999" cy="3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9567"/>
            <a:r>
              <a:rPr lang="en-GB" sz="1771">
                <a:latin typeface="Oracle Sans Light"/>
              </a:rPr>
              <a:t>Actionable Insight for ALL Roles		   |	Maximising Value of Fusion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8244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A055E7-7EE1-9A2A-245C-79F266F3502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ECDB3-4DBC-DE2E-00E9-F335EFF2D38D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2025, Oracle and/or its affiliates </a:t>
            </a:r>
          </a:p>
        </p:txBody>
      </p:sp>
      <p:pic>
        <p:nvPicPr>
          <p:cNvPr id="7" name="Picture 6" descr="A person driving a car&#10;&#10;AI-generated content may be incorrect.">
            <a:extLst>
              <a:ext uri="{FF2B5EF4-FFF2-40B4-BE49-F238E27FC236}">
                <a16:creationId xmlns:a16="http://schemas.microsoft.com/office/drawing/2014/main" id="{DE803074-C86B-01C6-32A8-FEC5CA984A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E9F1ACA-44AE-24E2-446B-17D4A1728FB3}"/>
              </a:ext>
            </a:extLst>
          </p:cNvPr>
          <p:cNvSpPr/>
          <p:nvPr/>
        </p:nvSpPr>
        <p:spPr>
          <a:xfrm>
            <a:off x="7149830" y="3025302"/>
            <a:ext cx="1460770" cy="544749"/>
          </a:xfrm>
          <a:custGeom>
            <a:avLst/>
            <a:gdLst>
              <a:gd name="connsiteX0" fmla="*/ 0 w 1381327"/>
              <a:gd name="connsiteY0" fmla="*/ 544749 h 544749"/>
              <a:gd name="connsiteX1" fmla="*/ 1381327 w 1381327"/>
              <a:gd name="connsiteY1" fmla="*/ 525294 h 544749"/>
              <a:gd name="connsiteX2" fmla="*/ 1274323 w 1381327"/>
              <a:gd name="connsiteY2" fmla="*/ 291830 h 544749"/>
              <a:gd name="connsiteX3" fmla="*/ 1157591 w 1381327"/>
              <a:gd name="connsiteY3" fmla="*/ 194553 h 544749"/>
              <a:gd name="connsiteX4" fmla="*/ 943583 w 1381327"/>
              <a:gd name="connsiteY4" fmla="*/ 87549 h 544749"/>
              <a:gd name="connsiteX5" fmla="*/ 690664 w 1381327"/>
              <a:gd name="connsiteY5" fmla="*/ 19455 h 544749"/>
              <a:gd name="connsiteX6" fmla="*/ 515566 w 1381327"/>
              <a:gd name="connsiteY6" fmla="*/ 0 h 544749"/>
              <a:gd name="connsiteX7" fmla="*/ 262647 w 1381327"/>
              <a:gd name="connsiteY7" fmla="*/ 68094 h 544749"/>
              <a:gd name="connsiteX8" fmla="*/ 155642 w 1381327"/>
              <a:gd name="connsiteY8" fmla="*/ 136187 h 544749"/>
              <a:gd name="connsiteX9" fmla="*/ 68093 w 1381327"/>
              <a:gd name="connsiteY9" fmla="*/ 301558 h 544749"/>
              <a:gd name="connsiteX10" fmla="*/ 9727 w 1381327"/>
              <a:gd name="connsiteY10" fmla="*/ 447472 h 544749"/>
              <a:gd name="connsiteX11" fmla="*/ 0 w 1381327"/>
              <a:gd name="connsiteY11" fmla="*/ 544749 h 54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1327" h="544749">
                <a:moveTo>
                  <a:pt x="0" y="544749"/>
                </a:moveTo>
                <a:lnTo>
                  <a:pt x="1381327" y="525294"/>
                </a:lnTo>
                <a:lnTo>
                  <a:pt x="1274323" y="291830"/>
                </a:lnTo>
                <a:lnTo>
                  <a:pt x="1157591" y="194553"/>
                </a:lnTo>
                <a:lnTo>
                  <a:pt x="943583" y="87549"/>
                </a:lnTo>
                <a:lnTo>
                  <a:pt x="690664" y="19455"/>
                </a:lnTo>
                <a:lnTo>
                  <a:pt x="515566" y="0"/>
                </a:lnTo>
                <a:lnTo>
                  <a:pt x="262647" y="68094"/>
                </a:lnTo>
                <a:lnTo>
                  <a:pt x="155642" y="136187"/>
                </a:lnTo>
                <a:lnTo>
                  <a:pt x="68093" y="301558"/>
                </a:lnTo>
                <a:lnTo>
                  <a:pt x="9727" y="447472"/>
                </a:lnTo>
                <a:lnTo>
                  <a:pt x="0" y="54474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Embedded Analysis / OTBI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768ACD-90A2-6B22-6D50-8C7D8965AF73}"/>
              </a:ext>
            </a:extLst>
          </p:cNvPr>
          <p:cNvSpPr/>
          <p:nvPr/>
        </p:nvSpPr>
        <p:spPr>
          <a:xfrm>
            <a:off x="5408579" y="2791838"/>
            <a:ext cx="1128408" cy="1410511"/>
          </a:xfrm>
          <a:custGeom>
            <a:avLst/>
            <a:gdLst>
              <a:gd name="connsiteX0" fmla="*/ 0 w 1128408"/>
              <a:gd name="connsiteY0" fmla="*/ 1410511 h 1410511"/>
              <a:gd name="connsiteX1" fmla="*/ 19455 w 1128408"/>
              <a:gd name="connsiteY1" fmla="*/ 0 h 1410511"/>
              <a:gd name="connsiteX2" fmla="*/ 1128408 w 1128408"/>
              <a:gd name="connsiteY2" fmla="*/ 0 h 1410511"/>
              <a:gd name="connsiteX3" fmla="*/ 1089498 w 1128408"/>
              <a:gd name="connsiteY3" fmla="*/ 1410511 h 1410511"/>
              <a:gd name="connsiteX4" fmla="*/ 0 w 1128408"/>
              <a:gd name="connsiteY4" fmla="*/ 1410511 h 141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408" h="1410511">
                <a:moveTo>
                  <a:pt x="0" y="1410511"/>
                </a:moveTo>
                <a:lnTo>
                  <a:pt x="19455" y="0"/>
                </a:lnTo>
                <a:lnTo>
                  <a:pt x="1128408" y="0"/>
                </a:lnTo>
                <a:lnTo>
                  <a:pt x="1089498" y="1410511"/>
                </a:lnTo>
                <a:lnTo>
                  <a:pt x="0" y="141051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Enterprise Performance Management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BA745-1BEC-8660-3E27-E915304B272C}"/>
              </a:ext>
            </a:extLst>
          </p:cNvPr>
          <p:cNvSpPr/>
          <p:nvPr/>
        </p:nvSpPr>
        <p:spPr>
          <a:xfrm>
            <a:off x="106737" y="710119"/>
            <a:ext cx="11975017" cy="3151762"/>
          </a:xfrm>
          <a:custGeom>
            <a:avLst/>
            <a:gdLst>
              <a:gd name="connsiteX0" fmla="*/ 0 w 11974749"/>
              <a:gd name="connsiteY0" fmla="*/ 19455 h 3151762"/>
              <a:gd name="connsiteX1" fmla="*/ 4902741 w 11974749"/>
              <a:gd name="connsiteY1" fmla="*/ 428017 h 3151762"/>
              <a:gd name="connsiteX2" fmla="*/ 5155660 w 11974749"/>
              <a:gd name="connsiteY2" fmla="*/ 593387 h 3151762"/>
              <a:gd name="connsiteX3" fmla="*/ 6682902 w 11974749"/>
              <a:gd name="connsiteY3" fmla="*/ 593387 h 3151762"/>
              <a:gd name="connsiteX4" fmla="*/ 6819090 w 11974749"/>
              <a:gd name="connsiteY4" fmla="*/ 389107 h 3151762"/>
              <a:gd name="connsiteX5" fmla="*/ 11974749 w 11974749"/>
              <a:gd name="connsiteY5" fmla="*/ 0 h 3151762"/>
              <a:gd name="connsiteX6" fmla="*/ 11974749 w 11974749"/>
              <a:gd name="connsiteY6" fmla="*/ 194553 h 3151762"/>
              <a:gd name="connsiteX7" fmla="*/ 10642060 w 11974749"/>
              <a:gd name="connsiteY7" fmla="*/ 2830749 h 3151762"/>
              <a:gd name="connsiteX8" fmla="*/ 8132324 w 11974749"/>
              <a:gd name="connsiteY8" fmla="*/ 2217907 h 3151762"/>
              <a:gd name="connsiteX9" fmla="*/ 7723762 w 11974749"/>
              <a:gd name="connsiteY9" fmla="*/ 2081719 h 3151762"/>
              <a:gd name="connsiteX10" fmla="*/ 7500026 w 11974749"/>
              <a:gd name="connsiteY10" fmla="*/ 2120630 h 3151762"/>
              <a:gd name="connsiteX11" fmla="*/ 7286017 w 11974749"/>
              <a:gd name="connsiteY11" fmla="*/ 2188724 h 3151762"/>
              <a:gd name="connsiteX12" fmla="*/ 6429983 w 11974749"/>
              <a:gd name="connsiteY12" fmla="*/ 2461098 h 3151762"/>
              <a:gd name="connsiteX13" fmla="*/ 6439711 w 11974749"/>
              <a:gd name="connsiteY13" fmla="*/ 2052536 h 3151762"/>
              <a:gd name="connsiteX14" fmla="*/ 5301575 w 11974749"/>
              <a:gd name="connsiteY14" fmla="*/ 2033081 h 3151762"/>
              <a:gd name="connsiteX15" fmla="*/ 5291847 w 11974749"/>
              <a:gd name="connsiteY15" fmla="*/ 2529192 h 3151762"/>
              <a:gd name="connsiteX16" fmla="*/ 2889115 w 11974749"/>
              <a:gd name="connsiteY16" fmla="*/ 2607013 h 3151762"/>
              <a:gd name="connsiteX17" fmla="*/ 1254868 w 11974749"/>
              <a:gd name="connsiteY17" fmla="*/ 3151762 h 3151762"/>
              <a:gd name="connsiteX18" fmla="*/ 0 w 11974749"/>
              <a:gd name="connsiteY18" fmla="*/ 19455 h 3151762"/>
              <a:gd name="connsiteX0" fmla="*/ 0 w 11974749"/>
              <a:gd name="connsiteY0" fmla="*/ 19455 h 3151762"/>
              <a:gd name="connsiteX1" fmla="*/ 4902741 w 11974749"/>
              <a:gd name="connsiteY1" fmla="*/ 428017 h 3151762"/>
              <a:gd name="connsiteX2" fmla="*/ 5155660 w 11974749"/>
              <a:gd name="connsiteY2" fmla="*/ 593387 h 3151762"/>
              <a:gd name="connsiteX3" fmla="*/ 6682902 w 11974749"/>
              <a:gd name="connsiteY3" fmla="*/ 593387 h 3151762"/>
              <a:gd name="connsiteX4" fmla="*/ 6819090 w 11974749"/>
              <a:gd name="connsiteY4" fmla="*/ 389107 h 3151762"/>
              <a:gd name="connsiteX5" fmla="*/ 11974749 w 11974749"/>
              <a:gd name="connsiteY5" fmla="*/ 0 h 3151762"/>
              <a:gd name="connsiteX6" fmla="*/ 11974749 w 11974749"/>
              <a:gd name="connsiteY6" fmla="*/ 194553 h 3151762"/>
              <a:gd name="connsiteX7" fmla="*/ 10642060 w 11974749"/>
              <a:gd name="connsiteY7" fmla="*/ 2830749 h 3151762"/>
              <a:gd name="connsiteX8" fmla="*/ 8132324 w 11974749"/>
              <a:gd name="connsiteY8" fmla="*/ 2217907 h 3151762"/>
              <a:gd name="connsiteX9" fmla="*/ 7723762 w 11974749"/>
              <a:gd name="connsiteY9" fmla="*/ 2081719 h 3151762"/>
              <a:gd name="connsiteX10" fmla="*/ 7500026 w 11974749"/>
              <a:gd name="connsiteY10" fmla="*/ 2120630 h 3151762"/>
              <a:gd name="connsiteX11" fmla="*/ 7286017 w 11974749"/>
              <a:gd name="connsiteY11" fmla="*/ 2188724 h 3151762"/>
              <a:gd name="connsiteX12" fmla="*/ 6429983 w 11974749"/>
              <a:gd name="connsiteY12" fmla="*/ 2461098 h 3151762"/>
              <a:gd name="connsiteX13" fmla="*/ 6439711 w 11974749"/>
              <a:gd name="connsiteY13" fmla="*/ 2052536 h 3151762"/>
              <a:gd name="connsiteX14" fmla="*/ 5301575 w 11974749"/>
              <a:gd name="connsiteY14" fmla="*/ 2033081 h 3151762"/>
              <a:gd name="connsiteX15" fmla="*/ 5291847 w 11974749"/>
              <a:gd name="connsiteY15" fmla="*/ 2529192 h 3151762"/>
              <a:gd name="connsiteX16" fmla="*/ 2889115 w 11974749"/>
              <a:gd name="connsiteY16" fmla="*/ 2607013 h 3151762"/>
              <a:gd name="connsiteX17" fmla="*/ 1254868 w 11974749"/>
              <a:gd name="connsiteY17" fmla="*/ 3151762 h 3151762"/>
              <a:gd name="connsiteX18" fmla="*/ 0 w 11974749"/>
              <a:gd name="connsiteY18" fmla="*/ 19455 h 3151762"/>
              <a:gd name="connsiteX0" fmla="*/ 132358 w 12107107"/>
              <a:gd name="connsiteY0" fmla="*/ 19455 h 3412550"/>
              <a:gd name="connsiteX1" fmla="*/ 5035099 w 12107107"/>
              <a:gd name="connsiteY1" fmla="*/ 428017 h 3412550"/>
              <a:gd name="connsiteX2" fmla="*/ 5288018 w 12107107"/>
              <a:gd name="connsiteY2" fmla="*/ 593387 h 3412550"/>
              <a:gd name="connsiteX3" fmla="*/ 6815260 w 12107107"/>
              <a:gd name="connsiteY3" fmla="*/ 593387 h 3412550"/>
              <a:gd name="connsiteX4" fmla="*/ 6951448 w 12107107"/>
              <a:gd name="connsiteY4" fmla="*/ 389107 h 3412550"/>
              <a:gd name="connsiteX5" fmla="*/ 12107107 w 12107107"/>
              <a:gd name="connsiteY5" fmla="*/ 0 h 3412550"/>
              <a:gd name="connsiteX6" fmla="*/ 12107107 w 12107107"/>
              <a:gd name="connsiteY6" fmla="*/ 194553 h 3412550"/>
              <a:gd name="connsiteX7" fmla="*/ 10774418 w 12107107"/>
              <a:gd name="connsiteY7" fmla="*/ 2830749 h 3412550"/>
              <a:gd name="connsiteX8" fmla="*/ 8264682 w 12107107"/>
              <a:gd name="connsiteY8" fmla="*/ 2217907 h 3412550"/>
              <a:gd name="connsiteX9" fmla="*/ 7856120 w 12107107"/>
              <a:gd name="connsiteY9" fmla="*/ 2081719 h 3412550"/>
              <a:gd name="connsiteX10" fmla="*/ 7632384 w 12107107"/>
              <a:gd name="connsiteY10" fmla="*/ 2120630 h 3412550"/>
              <a:gd name="connsiteX11" fmla="*/ 7418375 w 12107107"/>
              <a:gd name="connsiteY11" fmla="*/ 2188724 h 3412550"/>
              <a:gd name="connsiteX12" fmla="*/ 6562341 w 12107107"/>
              <a:gd name="connsiteY12" fmla="*/ 2461098 h 3412550"/>
              <a:gd name="connsiteX13" fmla="*/ 6572069 w 12107107"/>
              <a:gd name="connsiteY13" fmla="*/ 2052536 h 3412550"/>
              <a:gd name="connsiteX14" fmla="*/ 5433933 w 12107107"/>
              <a:gd name="connsiteY14" fmla="*/ 2033081 h 3412550"/>
              <a:gd name="connsiteX15" fmla="*/ 5424205 w 12107107"/>
              <a:gd name="connsiteY15" fmla="*/ 2529192 h 3412550"/>
              <a:gd name="connsiteX16" fmla="*/ 3021473 w 12107107"/>
              <a:gd name="connsiteY16" fmla="*/ 2607013 h 3412550"/>
              <a:gd name="connsiteX17" fmla="*/ 1387226 w 12107107"/>
              <a:gd name="connsiteY17" fmla="*/ 3151762 h 3412550"/>
              <a:gd name="connsiteX18" fmla="*/ 1396954 w 12107107"/>
              <a:gd name="connsiteY18" fmla="*/ 3161490 h 3412550"/>
              <a:gd name="connsiteX19" fmla="*/ 132358 w 12107107"/>
              <a:gd name="connsiteY19" fmla="*/ 19455 h 3412550"/>
              <a:gd name="connsiteX0" fmla="*/ 322228 w 12296977"/>
              <a:gd name="connsiteY0" fmla="*/ 19455 h 3154888"/>
              <a:gd name="connsiteX1" fmla="*/ 5224969 w 12296977"/>
              <a:gd name="connsiteY1" fmla="*/ 428017 h 3154888"/>
              <a:gd name="connsiteX2" fmla="*/ 5477888 w 12296977"/>
              <a:gd name="connsiteY2" fmla="*/ 593387 h 3154888"/>
              <a:gd name="connsiteX3" fmla="*/ 7005130 w 12296977"/>
              <a:gd name="connsiteY3" fmla="*/ 593387 h 3154888"/>
              <a:gd name="connsiteX4" fmla="*/ 7141318 w 12296977"/>
              <a:gd name="connsiteY4" fmla="*/ 389107 h 3154888"/>
              <a:gd name="connsiteX5" fmla="*/ 12296977 w 12296977"/>
              <a:gd name="connsiteY5" fmla="*/ 0 h 3154888"/>
              <a:gd name="connsiteX6" fmla="*/ 12296977 w 12296977"/>
              <a:gd name="connsiteY6" fmla="*/ 194553 h 3154888"/>
              <a:gd name="connsiteX7" fmla="*/ 10964288 w 12296977"/>
              <a:gd name="connsiteY7" fmla="*/ 2830749 h 3154888"/>
              <a:gd name="connsiteX8" fmla="*/ 8454552 w 12296977"/>
              <a:gd name="connsiteY8" fmla="*/ 2217907 h 3154888"/>
              <a:gd name="connsiteX9" fmla="*/ 8045990 w 12296977"/>
              <a:gd name="connsiteY9" fmla="*/ 2081719 h 3154888"/>
              <a:gd name="connsiteX10" fmla="*/ 7822254 w 12296977"/>
              <a:gd name="connsiteY10" fmla="*/ 2120630 h 3154888"/>
              <a:gd name="connsiteX11" fmla="*/ 7608245 w 12296977"/>
              <a:gd name="connsiteY11" fmla="*/ 2188724 h 3154888"/>
              <a:gd name="connsiteX12" fmla="*/ 6752211 w 12296977"/>
              <a:gd name="connsiteY12" fmla="*/ 2461098 h 3154888"/>
              <a:gd name="connsiteX13" fmla="*/ 6761939 w 12296977"/>
              <a:gd name="connsiteY13" fmla="*/ 2052536 h 3154888"/>
              <a:gd name="connsiteX14" fmla="*/ 5623803 w 12296977"/>
              <a:gd name="connsiteY14" fmla="*/ 2033081 h 3154888"/>
              <a:gd name="connsiteX15" fmla="*/ 5614075 w 12296977"/>
              <a:gd name="connsiteY15" fmla="*/ 2529192 h 3154888"/>
              <a:gd name="connsiteX16" fmla="*/ 3211343 w 12296977"/>
              <a:gd name="connsiteY16" fmla="*/ 2607013 h 3154888"/>
              <a:gd name="connsiteX17" fmla="*/ 1577096 w 12296977"/>
              <a:gd name="connsiteY17" fmla="*/ 3151762 h 3154888"/>
              <a:gd name="connsiteX18" fmla="*/ 322229 w 12296977"/>
              <a:gd name="connsiteY18" fmla="*/ 739303 h 3154888"/>
              <a:gd name="connsiteX19" fmla="*/ 322228 w 12296977"/>
              <a:gd name="connsiteY19" fmla="*/ 19455 h 3154888"/>
              <a:gd name="connsiteX0" fmla="*/ 280759 w 12255508"/>
              <a:gd name="connsiteY0" fmla="*/ 19455 h 3154630"/>
              <a:gd name="connsiteX1" fmla="*/ 5183500 w 12255508"/>
              <a:gd name="connsiteY1" fmla="*/ 428017 h 3154630"/>
              <a:gd name="connsiteX2" fmla="*/ 5436419 w 12255508"/>
              <a:gd name="connsiteY2" fmla="*/ 593387 h 3154630"/>
              <a:gd name="connsiteX3" fmla="*/ 6963661 w 12255508"/>
              <a:gd name="connsiteY3" fmla="*/ 593387 h 3154630"/>
              <a:gd name="connsiteX4" fmla="*/ 7099849 w 12255508"/>
              <a:gd name="connsiteY4" fmla="*/ 389107 h 3154630"/>
              <a:gd name="connsiteX5" fmla="*/ 12255508 w 12255508"/>
              <a:gd name="connsiteY5" fmla="*/ 0 h 3154630"/>
              <a:gd name="connsiteX6" fmla="*/ 12255508 w 12255508"/>
              <a:gd name="connsiteY6" fmla="*/ 194553 h 3154630"/>
              <a:gd name="connsiteX7" fmla="*/ 10922819 w 12255508"/>
              <a:gd name="connsiteY7" fmla="*/ 2830749 h 3154630"/>
              <a:gd name="connsiteX8" fmla="*/ 8413083 w 12255508"/>
              <a:gd name="connsiteY8" fmla="*/ 2217907 h 3154630"/>
              <a:gd name="connsiteX9" fmla="*/ 8004521 w 12255508"/>
              <a:gd name="connsiteY9" fmla="*/ 2081719 h 3154630"/>
              <a:gd name="connsiteX10" fmla="*/ 7780785 w 12255508"/>
              <a:gd name="connsiteY10" fmla="*/ 2120630 h 3154630"/>
              <a:gd name="connsiteX11" fmla="*/ 7566776 w 12255508"/>
              <a:gd name="connsiteY11" fmla="*/ 2188724 h 3154630"/>
              <a:gd name="connsiteX12" fmla="*/ 6710742 w 12255508"/>
              <a:gd name="connsiteY12" fmla="*/ 2461098 h 3154630"/>
              <a:gd name="connsiteX13" fmla="*/ 6720470 w 12255508"/>
              <a:gd name="connsiteY13" fmla="*/ 2052536 h 3154630"/>
              <a:gd name="connsiteX14" fmla="*/ 5582334 w 12255508"/>
              <a:gd name="connsiteY14" fmla="*/ 2033081 h 3154630"/>
              <a:gd name="connsiteX15" fmla="*/ 5572606 w 12255508"/>
              <a:gd name="connsiteY15" fmla="*/ 2529192 h 3154630"/>
              <a:gd name="connsiteX16" fmla="*/ 3169874 w 12255508"/>
              <a:gd name="connsiteY16" fmla="*/ 2607013 h 3154630"/>
              <a:gd name="connsiteX17" fmla="*/ 1535627 w 12255508"/>
              <a:gd name="connsiteY17" fmla="*/ 3151762 h 3154630"/>
              <a:gd name="connsiteX18" fmla="*/ 416947 w 12255508"/>
              <a:gd name="connsiteY18" fmla="*/ 554477 h 3154630"/>
              <a:gd name="connsiteX19" fmla="*/ 280759 w 12255508"/>
              <a:gd name="connsiteY19" fmla="*/ 19455 h 3154630"/>
              <a:gd name="connsiteX0" fmla="*/ 252330 w 12227079"/>
              <a:gd name="connsiteY0" fmla="*/ 19455 h 3154379"/>
              <a:gd name="connsiteX1" fmla="*/ 5155071 w 12227079"/>
              <a:gd name="connsiteY1" fmla="*/ 428017 h 3154379"/>
              <a:gd name="connsiteX2" fmla="*/ 5407990 w 12227079"/>
              <a:gd name="connsiteY2" fmla="*/ 593387 h 3154379"/>
              <a:gd name="connsiteX3" fmla="*/ 6935232 w 12227079"/>
              <a:gd name="connsiteY3" fmla="*/ 593387 h 3154379"/>
              <a:gd name="connsiteX4" fmla="*/ 7071420 w 12227079"/>
              <a:gd name="connsiteY4" fmla="*/ 389107 h 3154379"/>
              <a:gd name="connsiteX5" fmla="*/ 12227079 w 12227079"/>
              <a:gd name="connsiteY5" fmla="*/ 0 h 3154379"/>
              <a:gd name="connsiteX6" fmla="*/ 12227079 w 12227079"/>
              <a:gd name="connsiteY6" fmla="*/ 194553 h 3154379"/>
              <a:gd name="connsiteX7" fmla="*/ 10894390 w 12227079"/>
              <a:gd name="connsiteY7" fmla="*/ 2830749 h 3154379"/>
              <a:gd name="connsiteX8" fmla="*/ 8384654 w 12227079"/>
              <a:gd name="connsiteY8" fmla="*/ 2217907 h 3154379"/>
              <a:gd name="connsiteX9" fmla="*/ 7976092 w 12227079"/>
              <a:gd name="connsiteY9" fmla="*/ 2081719 h 3154379"/>
              <a:gd name="connsiteX10" fmla="*/ 7752356 w 12227079"/>
              <a:gd name="connsiteY10" fmla="*/ 2120630 h 3154379"/>
              <a:gd name="connsiteX11" fmla="*/ 7538347 w 12227079"/>
              <a:gd name="connsiteY11" fmla="*/ 2188724 h 3154379"/>
              <a:gd name="connsiteX12" fmla="*/ 6682313 w 12227079"/>
              <a:gd name="connsiteY12" fmla="*/ 2461098 h 3154379"/>
              <a:gd name="connsiteX13" fmla="*/ 6692041 w 12227079"/>
              <a:gd name="connsiteY13" fmla="*/ 2052536 h 3154379"/>
              <a:gd name="connsiteX14" fmla="*/ 5553905 w 12227079"/>
              <a:gd name="connsiteY14" fmla="*/ 2033081 h 3154379"/>
              <a:gd name="connsiteX15" fmla="*/ 5544177 w 12227079"/>
              <a:gd name="connsiteY15" fmla="*/ 2529192 h 3154379"/>
              <a:gd name="connsiteX16" fmla="*/ 3141445 w 12227079"/>
              <a:gd name="connsiteY16" fmla="*/ 2607013 h 3154379"/>
              <a:gd name="connsiteX17" fmla="*/ 1507198 w 12227079"/>
              <a:gd name="connsiteY17" fmla="*/ 3151762 h 3154379"/>
              <a:gd name="connsiteX18" fmla="*/ 505250 w 12227079"/>
              <a:gd name="connsiteY18" fmla="*/ 340469 h 3154379"/>
              <a:gd name="connsiteX19" fmla="*/ 252330 w 12227079"/>
              <a:gd name="connsiteY19" fmla="*/ 19455 h 3154379"/>
              <a:gd name="connsiteX0" fmla="*/ 318911 w 12293660"/>
              <a:gd name="connsiteY0" fmla="*/ 19455 h 3154422"/>
              <a:gd name="connsiteX1" fmla="*/ 5221652 w 12293660"/>
              <a:gd name="connsiteY1" fmla="*/ 428017 h 3154422"/>
              <a:gd name="connsiteX2" fmla="*/ 5474571 w 12293660"/>
              <a:gd name="connsiteY2" fmla="*/ 593387 h 3154422"/>
              <a:gd name="connsiteX3" fmla="*/ 7001813 w 12293660"/>
              <a:gd name="connsiteY3" fmla="*/ 593387 h 3154422"/>
              <a:gd name="connsiteX4" fmla="*/ 7138001 w 12293660"/>
              <a:gd name="connsiteY4" fmla="*/ 389107 h 3154422"/>
              <a:gd name="connsiteX5" fmla="*/ 12293660 w 12293660"/>
              <a:gd name="connsiteY5" fmla="*/ 0 h 3154422"/>
              <a:gd name="connsiteX6" fmla="*/ 12293660 w 12293660"/>
              <a:gd name="connsiteY6" fmla="*/ 194553 h 3154422"/>
              <a:gd name="connsiteX7" fmla="*/ 10960971 w 12293660"/>
              <a:gd name="connsiteY7" fmla="*/ 2830749 h 3154422"/>
              <a:gd name="connsiteX8" fmla="*/ 8451235 w 12293660"/>
              <a:gd name="connsiteY8" fmla="*/ 2217907 h 3154422"/>
              <a:gd name="connsiteX9" fmla="*/ 8042673 w 12293660"/>
              <a:gd name="connsiteY9" fmla="*/ 2081719 h 3154422"/>
              <a:gd name="connsiteX10" fmla="*/ 7818937 w 12293660"/>
              <a:gd name="connsiteY10" fmla="*/ 2120630 h 3154422"/>
              <a:gd name="connsiteX11" fmla="*/ 7604928 w 12293660"/>
              <a:gd name="connsiteY11" fmla="*/ 2188724 h 3154422"/>
              <a:gd name="connsiteX12" fmla="*/ 6748894 w 12293660"/>
              <a:gd name="connsiteY12" fmla="*/ 2461098 h 3154422"/>
              <a:gd name="connsiteX13" fmla="*/ 6758622 w 12293660"/>
              <a:gd name="connsiteY13" fmla="*/ 2052536 h 3154422"/>
              <a:gd name="connsiteX14" fmla="*/ 5620486 w 12293660"/>
              <a:gd name="connsiteY14" fmla="*/ 2033081 h 3154422"/>
              <a:gd name="connsiteX15" fmla="*/ 5610758 w 12293660"/>
              <a:gd name="connsiteY15" fmla="*/ 2529192 h 3154422"/>
              <a:gd name="connsiteX16" fmla="*/ 3208026 w 12293660"/>
              <a:gd name="connsiteY16" fmla="*/ 2607013 h 3154422"/>
              <a:gd name="connsiteX17" fmla="*/ 1573779 w 12293660"/>
              <a:gd name="connsiteY17" fmla="*/ 3151762 h 3154422"/>
              <a:gd name="connsiteX18" fmla="*/ 328640 w 12293660"/>
              <a:gd name="connsiteY18" fmla="*/ 379380 h 3154422"/>
              <a:gd name="connsiteX19" fmla="*/ 318911 w 12293660"/>
              <a:gd name="connsiteY19" fmla="*/ 19455 h 3154422"/>
              <a:gd name="connsiteX0" fmla="*/ 86576 w 12061325"/>
              <a:gd name="connsiteY0" fmla="*/ 19455 h 3154422"/>
              <a:gd name="connsiteX1" fmla="*/ 4989317 w 12061325"/>
              <a:gd name="connsiteY1" fmla="*/ 428017 h 3154422"/>
              <a:gd name="connsiteX2" fmla="*/ 5242236 w 12061325"/>
              <a:gd name="connsiteY2" fmla="*/ 593387 h 3154422"/>
              <a:gd name="connsiteX3" fmla="*/ 6769478 w 12061325"/>
              <a:gd name="connsiteY3" fmla="*/ 593387 h 3154422"/>
              <a:gd name="connsiteX4" fmla="*/ 6905666 w 12061325"/>
              <a:gd name="connsiteY4" fmla="*/ 389107 h 3154422"/>
              <a:gd name="connsiteX5" fmla="*/ 12061325 w 12061325"/>
              <a:gd name="connsiteY5" fmla="*/ 0 h 3154422"/>
              <a:gd name="connsiteX6" fmla="*/ 12061325 w 12061325"/>
              <a:gd name="connsiteY6" fmla="*/ 194553 h 3154422"/>
              <a:gd name="connsiteX7" fmla="*/ 10728636 w 12061325"/>
              <a:gd name="connsiteY7" fmla="*/ 2830749 h 3154422"/>
              <a:gd name="connsiteX8" fmla="*/ 8218900 w 12061325"/>
              <a:gd name="connsiteY8" fmla="*/ 2217907 h 3154422"/>
              <a:gd name="connsiteX9" fmla="*/ 7810338 w 12061325"/>
              <a:gd name="connsiteY9" fmla="*/ 2081719 h 3154422"/>
              <a:gd name="connsiteX10" fmla="*/ 7586602 w 12061325"/>
              <a:gd name="connsiteY10" fmla="*/ 2120630 h 3154422"/>
              <a:gd name="connsiteX11" fmla="*/ 7372593 w 12061325"/>
              <a:gd name="connsiteY11" fmla="*/ 2188724 h 3154422"/>
              <a:gd name="connsiteX12" fmla="*/ 6516559 w 12061325"/>
              <a:gd name="connsiteY12" fmla="*/ 2461098 h 3154422"/>
              <a:gd name="connsiteX13" fmla="*/ 6526287 w 12061325"/>
              <a:gd name="connsiteY13" fmla="*/ 2052536 h 3154422"/>
              <a:gd name="connsiteX14" fmla="*/ 5388151 w 12061325"/>
              <a:gd name="connsiteY14" fmla="*/ 2033081 h 3154422"/>
              <a:gd name="connsiteX15" fmla="*/ 5378423 w 12061325"/>
              <a:gd name="connsiteY15" fmla="*/ 2529192 h 3154422"/>
              <a:gd name="connsiteX16" fmla="*/ 2975691 w 12061325"/>
              <a:gd name="connsiteY16" fmla="*/ 2607013 h 3154422"/>
              <a:gd name="connsiteX17" fmla="*/ 1341444 w 12061325"/>
              <a:gd name="connsiteY17" fmla="*/ 3151762 h 3154422"/>
              <a:gd name="connsiteX18" fmla="*/ 96305 w 12061325"/>
              <a:gd name="connsiteY18" fmla="*/ 379380 h 3154422"/>
              <a:gd name="connsiteX19" fmla="*/ 86576 w 12061325"/>
              <a:gd name="connsiteY19" fmla="*/ 19455 h 3154422"/>
              <a:gd name="connsiteX0" fmla="*/ 268 w 11975017"/>
              <a:gd name="connsiteY0" fmla="*/ 19455 h 3154422"/>
              <a:gd name="connsiteX1" fmla="*/ 4903009 w 11975017"/>
              <a:gd name="connsiteY1" fmla="*/ 428017 h 3154422"/>
              <a:gd name="connsiteX2" fmla="*/ 5155928 w 11975017"/>
              <a:gd name="connsiteY2" fmla="*/ 593387 h 3154422"/>
              <a:gd name="connsiteX3" fmla="*/ 6683170 w 11975017"/>
              <a:gd name="connsiteY3" fmla="*/ 593387 h 3154422"/>
              <a:gd name="connsiteX4" fmla="*/ 6819358 w 11975017"/>
              <a:gd name="connsiteY4" fmla="*/ 389107 h 3154422"/>
              <a:gd name="connsiteX5" fmla="*/ 11975017 w 11975017"/>
              <a:gd name="connsiteY5" fmla="*/ 0 h 3154422"/>
              <a:gd name="connsiteX6" fmla="*/ 11975017 w 11975017"/>
              <a:gd name="connsiteY6" fmla="*/ 194553 h 3154422"/>
              <a:gd name="connsiteX7" fmla="*/ 10642328 w 11975017"/>
              <a:gd name="connsiteY7" fmla="*/ 2830749 h 3154422"/>
              <a:gd name="connsiteX8" fmla="*/ 8132592 w 11975017"/>
              <a:gd name="connsiteY8" fmla="*/ 2217907 h 3154422"/>
              <a:gd name="connsiteX9" fmla="*/ 7724030 w 11975017"/>
              <a:gd name="connsiteY9" fmla="*/ 2081719 h 3154422"/>
              <a:gd name="connsiteX10" fmla="*/ 7500294 w 11975017"/>
              <a:gd name="connsiteY10" fmla="*/ 2120630 h 3154422"/>
              <a:gd name="connsiteX11" fmla="*/ 7286285 w 11975017"/>
              <a:gd name="connsiteY11" fmla="*/ 2188724 h 3154422"/>
              <a:gd name="connsiteX12" fmla="*/ 6430251 w 11975017"/>
              <a:gd name="connsiteY12" fmla="*/ 2461098 h 3154422"/>
              <a:gd name="connsiteX13" fmla="*/ 6439979 w 11975017"/>
              <a:gd name="connsiteY13" fmla="*/ 2052536 h 3154422"/>
              <a:gd name="connsiteX14" fmla="*/ 5301843 w 11975017"/>
              <a:gd name="connsiteY14" fmla="*/ 2033081 h 3154422"/>
              <a:gd name="connsiteX15" fmla="*/ 5292115 w 11975017"/>
              <a:gd name="connsiteY15" fmla="*/ 2529192 h 3154422"/>
              <a:gd name="connsiteX16" fmla="*/ 2889383 w 11975017"/>
              <a:gd name="connsiteY16" fmla="*/ 2607013 h 3154422"/>
              <a:gd name="connsiteX17" fmla="*/ 1255136 w 11975017"/>
              <a:gd name="connsiteY17" fmla="*/ 3151762 h 3154422"/>
              <a:gd name="connsiteX18" fmla="*/ 9997 w 11975017"/>
              <a:gd name="connsiteY18" fmla="*/ 379380 h 3154422"/>
              <a:gd name="connsiteX19" fmla="*/ 268 w 11975017"/>
              <a:gd name="connsiteY19" fmla="*/ 19455 h 3154422"/>
              <a:gd name="connsiteX0" fmla="*/ 268 w 11975017"/>
              <a:gd name="connsiteY0" fmla="*/ 19455 h 3154422"/>
              <a:gd name="connsiteX1" fmla="*/ 4903009 w 11975017"/>
              <a:gd name="connsiteY1" fmla="*/ 428017 h 3154422"/>
              <a:gd name="connsiteX2" fmla="*/ 5155928 w 11975017"/>
              <a:gd name="connsiteY2" fmla="*/ 593387 h 3154422"/>
              <a:gd name="connsiteX3" fmla="*/ 6683170 w 11975017"/>
              <a:gd name="connsiteY3" fmla="*/ 593387 h 3154422"/>
              <a:gd name="connsiteX4" fmla="*/ 6819358 w 11975017"/>
              <a:gd name="connsiteY4" fmla="*/ 389107 h 3154422"/>
              <a:gd name="connsiteX5" fmla="*/ 11975017 w 11975017"/>
              <a:gd name="connsiteY5" fmla="*/ 0 h 3154422"/>
              <a:gd name="connsiteX6" fmla="*/ 11975017 w 11975017"/>
              <a:gd name="connsiteY6" fmla="*/ 194553 h 3154422"/>
              <a:gd name="connsiteX7" fmla="*/ 10642328 w 11975017"/>
              <a:gd name="connsiteY7" fmla="*/ 2830749 h 3154422"/>
              <a:gd name="connsiteX8" fmla="*/ 8132592 w 11975017"/>
              <a:gd name="connsiteY8" fmla="*/ 2217907 h 3154422"/>
              <a:gd name="connsiteX9" fmla="*/ 7724030 w 11975017"/>
              <a:gd name="connsiteY9" fmla="*/ 2081719 h 3154422"/>
              <a:gd name="connsiteX10" fmla="*/ 7500294 w 11975017"/>
              <a:gd name="connsiteY10" fmla="*/ 2120630 h 3154422"/>
              <a:gd name="connsiteX11" fmla="*/ 7286285 w 11975017"/>
              <a:gd name="connsiteY11" fmla="*/ 2188724 h 3154422"/>
              <a:gd name="connsiteX12" fmla="*/ 6430251 w 11975017"/>
              <a:gd name="connsiteY12" fmla="*/ 2461098 h 3154422"/>
              <a:gd name="connsiteX13" fmla="*/ 6439979 w 11975017"/>
              <a:gd name="connsiteY13" fmla="*/ 2052536 h 3154422"/>
              <a:gd name="connsiteX14" fmla="*/ 5301843 w 11975017"/>
              <a:gd name="connsiteY14" fmla="*/ 2033081 h 3154422"/>
              <a:gd name="connsiteX15" fmla="*/ 5292115 w 11975017"/>
              <a:gd name="connsiteY15" fmla="*/ 2529192 h 3154422"/>
              <a:gd name="connsiteX16" fmla="*/ 2889383 w 11975017"/>
              <a:gd name="connsiteY16" fmla="*/ 2607013 h 3154422"/>
              <a:gd name="connsiteX17" fmla="*/ 1255136 w 11975017"/>
              <a:gd name="connsiteY17" fmla="*/ 3151762 h 3154422"/>
              <a:gd name="connsiteX18" fmla="*/ 9997 w 11975017"/>
              <a:gd name="connsiteY18" fmla="*/ 379380 h 3154422"/>
              <a:gd name="connsiteX19" fmla="*/ 268 w 11975017"/>
              <a:gd name="connsiteY19" fmla="*/ 19455 h 3154422"/>
              <a:gd name="connsiteX0" fmla="*/ 268 w 11975017"/>
              <a:gd name="connsiteY0" fmla="*/ 19455 h 3154422"/>
              <a:gd name="connsiteX1" fmla="*/ 4903009 w 11975017"/>
              <a:gd name="connsiteY1" fmla="*/ 428017 h 3154422"/>
              <a:gd name="connsiteX2" fmla="*/ 5155928 w 11975017"/>
              <a:gd name="connsiteY2" fmla="*/ 593387 h 3154422"/>
              <a:gd name="connsiteX3" fmla="*/ 6683170 w 11975017"/>
              <a:gd name="connsiteY3" fmla="*/ 593387 h 3154422"/>
              <a:gd name="connsiteX4" fmla="*/ 6819358 w 11975017"/>
              <a:gd name="connsiteY4" fmla="*/ 389107 h 3154422"/>
              <a:gd name="connsiteX5" fmla="*/ 11975017 w 11975017"/>
              <a:gd name="connsiteY5" fmla="*/ 0 h 3154422"/>
              <a:gd name="connsiteX6" fmla="*/ 11975017 w 11975017"/>
              <a:gd name="connsiteY6" fmla="*/ 194553 h 3154422"/>
              <a:gd name="connsiteX7" fmla="*/ 10642328 w 11975017"/>
              <a:gd name="connsiteY7" fmla="*/ 2830749 h 3154422"/>
              <a:gd name="connsiteX8" fmla="*/ 8132592 w 11975017"/>
              <a:gd name="connsiteY8" fmla="*/ 2217907 h 3154422"/>
              <a:gd name="connsiteX9" fmla="*/ 7724030 w 11975017"/>
              <a:gd name="connsiteY9" fmla="*/ 2081719 h 3154422"/>
              <a:gd name="connsiteX10" fmla="*/ 7500294 w 11975017"/>
              <a:gd name="connsiteY10" fmla="*/ 2120630 h 3154422"/>
              <a:gd name="connsiteX11" fmla="*/ 7286285 w 11975017"/>
              <a:gd name="connsiteY11" fmla="*/ 2188724 h 3154422"/>
              <a:gd name="connsiteX12" fmla="*/ 6430251 w 11975017"/>
              <a:gd name="connsiteY12" fmla="*/ 2461098 h 3154422"/>
              <a:gd name="connsiteX13" fmla="*/ 6439979 w 11975017"/>
              <a:gd name="connsiteY13" fmla="*/ 2052536 h 3154422"/>
              <a:gd name="connsiteX14" fmla="*/ 5301843 w 11975017"/>
              <a:gd name="connsiteY14" fmla="*/ 2033081 h 3154422"/>
              <a:gd name="connsiteX15" fmla="*/ 5292115 w 11975017"/>
              <a:gd name="connsiteY15" fmla="*/ 2529192 h 3154422"/>
              <a:gd name="connsiteX16" fmla="*/ 2889383 w 11975017"/>
              <a:gd name="connsiteY16" fmla="*/ 2607013 h 3154422"/>
              <a:gd name="connsiteX17" fmla="*/ 1255136 w 11975017"/>
              <a:gd name="connsiteY17" fmla="*/ 3151762 h 3154422"/>
              <a:gd name="connsiteX18" fmla="*/ 9997 w 11975017"/>
              <a:gd name="connsiteY18" fmla="*/ 379380 h 3154422"/>
              <a:gd name="connsiteX19" fmla="*/ 268 w 11975017"/>
              <a:gd name="connsiteY19" fmla="*/ 19455 h 3154422"/>
              <a:gd name="connsiteX0" fmla="*/ 268 w 11975017"/>
              <a:gd name="connsiteY0" fmla="*/ 19455 h 3151762"/>
              <a:gd name="connsiteX1" fmla="*/ 4903009 w 11975017"/>
              <a:gd name="connsiteY1" fmla="*/ 428017 h 3151762"/>
              <a:gd name="connsiteX2" fmla="*/ 5155928 w 11975017"/>
              <a:gd name="connsiteY2" fmla="*/ 593387 h 3151762"/>
              <a:gd name="connsiteX3" fmla="*/ 6683170 w 11975017"/>
              <a:gd name="connsiteY3" fmla="*/ 593387 h 3151762"/>
              <a:gd name="connsiteX4" fmla="*/ 6819358 w 11975017"/>
              <a:gd name="connsiteY4" fmla="*/ 389107 h 3151762"/>
              <a:gd name="connsiteX5" fmla="*/ 11975017 w 11975017"/>
              <a:gd name="connsiteY5" fmla="*/ 0 h 3151762"/>
              <a:gd name="connsiteX6" fmla="*/ 11975017 w 11975017"/>
              <a:gd name="connsiteY6" fmla="*/ 194553 h 3151762"/>
              <a:gd name="connsiteX7" fmla="*/ 10642328 w 11975017"/>
              <a:gd name="connsiteY7" fmla="*/ 2830749 h 3151762"/>
              <a:gd name="connsiteX8" fmla="*/ 8132592 w 11975017"/>
              <a:gd name="connsiteY8" fmla="*/ 2217907 h 3151762"/>
              <a:gd name="connsiteX9" fmla="*/ 7724030 w 11975017"/>
              <a:gd name="connsiteY9" fmla="*/ 2081719 h 3151762"/>
              <a:gd name="connsiteX10" fmla="*/ 7500294 w 11975017"/>
              <a:gd name="connsiteY10" fmla="*/ 2120630 h 3151762"/>
              <a:gd name="connsiteX11" fmla="*/ 7286285 w 11975017"/>
              <a:gd name="connsiteY11" fmla="*/ 2188724 h 3151762"/>
              <a:gd name="connsiteX12" fmla="*/ 6430251 w 11975017"/>
              <a:gd name="connsiteY12" fmla="*/ 2461098 h 3151762"/>
              <a:gd name="connsiteX13" fmla="*/ 6439979 w 11975017"/>
              <a:gd name="connsiteY13" fmla="*/ 2052536 h 3151762"/>
              <a:gd name="connsiteX14" fmla="*/ 5301843 w 11975017"/>
              <a:gd name="connsiteY14" fmla="*/ 2033081 h 3151762"/>
              <a:gd name="connsiteX15" fmla="*/ 5292115 w 11975017"/>
              <a:gd name="connsiteY15" fmla="*/ 2529192 h 3151762"/>
              <a:gd name="connsiteX16" fmla="*/ 2889383 w 11975017"/>
              <a:gd name="connsiteY16" fmla="*/ 2607013 h 3151762"/>
              <a:gd name="connsiteX17" fmla="*/ 1255136 w 11975017"/>
              <a:gd name="connsiteY17" fmla="*/ 3151762 h 3151762"/>
              <a:gd name="connsiteX18" fmla="*/ 9997 w 11975017"/>
              <a:gd name="connsiteY18" fmla="*/ 379380 h 3151762"/>
              <a:gd name="connsiteX19" fmla="*/ 268 w 11975017"/>
              <a:gd name="connsiteY19" fmla="*/ 19455 h 3151762"/>
              <a:gd name="connsiteX0" fmla="*/ 268 w 11975017"/>
              <a:gd name="connsiteY0" fmla="*/ 19455 h 3151762"/>
              <a:gd name="connsiteX1" fmla="*/ 4903009 w 11975017"/>
              <a:gd name="connsiteY1" fmla="*/ 428017 h 3151762"/>
              <a:gd name="connsiteX2" fmla="*/ 5155928 w 11975017"/>
              <a:gd name="connsiteY2" fmla="*/ 593387 h 3151762"/>
              <a:gd name="connsiteX3" fmla="*/ 6683170 w 11975017"/>
              <a:gd name="connsiteY3" fmla="*/ 593387 h 3151762"/>
              <a:gd name="connsiteX4" fmla="*/ 6819358 w 11975017"/>
              <a:gd name="connsiteY4" fmla="*/ 389107 h 3151762"/>
              <a:gd name="connsiteX5" fmla="*/ 11975017 w 11975017"/>
              <a:gd name="connsiteY5" fmla="*/ 0 h 3151762"/>
              <a:gd name="connsiteX6" fmla="*/ 11975017 w 11975017"/>
              <a:gd name="connsiteY6" fmla="*/ 194553 h 3151762"/>
              <a:gd name="connsiteX7" fmla="*/ 10642328 w 11975017"/>
              <a:gd name="connsiteY7" fmla="*/ 2830749 h 3151762"/>
              <a:gd name="connsiteX8" fmla="*/ 8132592 w 11975017"/>
              <a:gd name="connsiteY8" fmla="*/ 2217907 h 3151762"/>
              <a:gd name="connsiteX9" fmla="*/ 7724030 w 11975017"/>
              <a:gd name="connsiteY9" fmla="*/ 2081719 h 3151762"/>
              <a:gd name="connsiteX10" fmla="*/ 7500294 w 11975017"/>
              <a:gd name="connsiteY10" fmla="*/ 2120630 h 3151762"/>
              <a:gd name="connsiteX11" fmla="*/ 7286285 w 11975017"/>
              <a:gd name="connsiteY11" fmla="*/ 2188724 h 3151762"/>
              <a:gd name="connsiteX12" fmla="*/ 6430251 w 11975017"/>
              <a:gd name="connsiteY12" fmla="*/ 2461098 h 3151762"/>
              <a:gd name="connsiteX13" fmla="*/ 6439979 w 11975017"/>
              <a:gd name="connsiteY13" fmla="*/ 2052536 h 3151762"/>
              <a:gd name="connsiteX14" fmla="*/ 5301843 w 11975017"/>
              <a:gd name="connsiteY14" fmla="*/ 2033081 h 3151762"/>
              <a:gd name="connsiteX15" fmla="*/ 5292115 w 11975017"/>
              <a:gd name="connsiteY15" fmla="*/ 2529192 h 3151762"/>
              <a:gd name="connsiteX16" fmla="*/ 2889383 w 11975017"/>
              <a:gd name="connsiteY16" fmla="*/ 2607013 h 3151762"/>
              <a:gd name="connsiteX17" fmla="*/ 1255136 w 11975017"/>
              <a:gd name="connsiteY17" fmla="*/ 3151762 h 3151762"/>
              <a:gd name="connsiteX18" fmla="*/ 9997 w 11975017"/>
              <a:gd name="connsiteY18" fmla="*/ 379380 h 3151762"/>
              <a:gd name="connsiteX19" fmla="*/ 268 w 11975017"/>
              <a:gd name="connsiteY19" fmla="*/ 19455 h 315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75017" h="3151762">
                <a:moveTo>
                  <a:pt x="268" y="19455"/>
                </a:moveTo>
                <a:lnTo>
                  <a:pt x="4903009" y="428017"/>
                </a:lnTo>
                <a:lnTo>
                  <a:pt x="5155928" y="593387"/>
                </a:lnTo>
                <a:lnTo>
                  <a:pt x="6683170" y="593387"/>
                </a:lnTo>
                <a:lnTo>
                  <a:pt x="6819358" y="389107"/>
                </a:lnTo>
                <a:lnTo>
                  <a:pt x="11975017" y="0"/>
                </a:lnTo>
                <a:lnTo>
                  <a:pt x="11975017" y="194553"/>
                </a:lnTo>
                <a:cubicBezTo>
                  <a:pt x="11054132" y="869005"/>
                  <a:pt x="10843367" y="1913106"/>
                  <a:pt x="10642328" y="2830749"/>
                </a:cubicBezTo>
                <a:lnTo>
                  <a:pt x="8132592" y="2217907"/>
                </a:lnTo>
                <a:lnTo>
                  <a:pt x="7724030" y="2081719"/>
                </a:lnTo>
                <a:lnTo>
                  <a:pt x="7500294" y="2120630"/>
                </a:lnTo>
                <a:lnTo>
                  <a:pt x="7286285" y="2188724"/>
                </a:lnTo>
                <a:lnTo>
                  <a:pt x="6430251" y="2461098"/>
                </a:lnTo>
                <a:lnTo>
                  <a:pt x="6439979" y="2052536"/>
                </a:lnTo>
                <a:lnTo>
                  <a:pt x="5301843" y="2033081"/>
                </a:lnTo>
                <a:lnTo>
                  <a:pt x="5292115" y="2529192"/>
                </a:lnTo>
                <a:lnTo>
                  <a:pt x="2889383" y="2607013"/>
                </a:lnTo>
                <a:lnTo>
                  <a:pt x="1255136" y="3151762"/>
                </a:lnTo>
                <a:cubicBezTo>
                  <a:pt x="955200" y="1940668"/>
                  <a:pt x="763891" y="1125167"/>
                  <a:pt x="9997" y="379380"/>
                </a:cubicBezTo>
                <a:cubicBezTo>
                  <a:pt x="24588" y="51882"/>
                  <a:pt x="-2975" y="348574"/>
                  <a:pt x="268" y="1945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Analytics</a:t>
            </a: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62274C97-9A78-9777-EFCA-C0A5CAE112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71" t="21194" r="8337" b="17578"/>
          <a:stretch>
            <a:fillRect/>
          </a:stretch>
        </p:blipFill>
        <p:spPr>
          <a:xfrm>
            <a:off x="7765256" y="3717131"/>
            <a:ext cx="284558" cy="2673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57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12CCB-C972-160C-0B2B-0DF85C1AFE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sz="4200" dirty="0"/>
              <a:t>New FDI &amp; OAC Features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F7056-C283-4876-B02C-0D8ABCC55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85165B-13A9-2AF4-91E5-ACD3216580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5" t="1495" r="14847" b="-1495"/>
          <a:stretch>
            <a:fillRect/>
          </a:stretch>
        </p:blipFill>
        <p:spPr>
          <a:xfrm>
            <a:off x="5930538" y="-113212"/>
            <a:ext cx="6374674" cy="7105139"/>
          </a:xfrm>
          <a:noFill/>
        </p:spPr>
      </p:pic>
    </p:spTree>
    <p:extLst>
      <p:ext uri="{BB962C8B-B14F-4D97-AF65-F5344CB8AC3E}">
        <p14:creationId xmlns:p14="http://schemas.microsoft.com/office/powerpoint/2010/main" val="392419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00C1F-BD33-8E33-7919-38682E04C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AI Concierge – Enables developers to use AI to carry out admin tasks</a:t>
            </a:r>
          </a:p>
          <a:p>
            <a:r>
              <a:rPr lang="en-GB" dirty="0"/>
              <a:t>LLM Integration – Enables OAC Digital Assistant</a:t>
            </a:r>
          </a:p>
          <a:p>
            <a:r>
              <a:rPr lang="en-GB" dirty="0"/>
              <a:t>Automated AOR Security</a:t>
            </a:r>
          </a:p>
          <a:p>
            <a:r>
              <a:rPr lang="en-GB" dirty="0"/>
              <a:t>Frequent Data Refresh V2</a:t>
            </a:r>
          </a:p>
          <a:p>
            <a:r>
              <a:rPr lang="en-GB" dirty="0"/>
              <a:t>Multiple Home-Pages</a:t>
            </a:r>
          </a:p>
          <a:p>
            <a:r>
              <a:rPr lang="en-GB" dirty="0"/>
              <a:t>Column Selectors</a:t>
            </a:r>
          </a:p>
          <a:p>
            <a:r>
              <a:rPr lang="en-GB" dirty="0"/>
              <a:t>Natural Language Search</a:t>
            </a:r>
          </a:p>
          <a:p>
            <a:r>
              <a:rPr lang="en-GB" dirty="0"/>
              <a:t>New visualisation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6BF1CF-68B3-893C-C0F8-6572647A31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New features in FDI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11AF53-E9D4-0C9D-50AC-7CAA6F589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Highlights</a:t>
            </a:r>
          </a:p>
        </p:txBody>
      </p:sp>
    </p:spTree>
    <p:extLst>
      <p:ext uri="{BB962C8B-B14F-4D97-AF65-F5344CB8AC3E}">
        <p14:creationId xmlns:p14="http://schemas.microsoft.com/office/powerpoint/2010/main" val="3486196105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eometric Background">
  <a:themeElements>
    <a:clrScheme name="Custom 8">
      <a:dk1>
        <a:srgbClr val="3F4444"/>
      </a:dk1>
      <a:lt1>
        <a:srgbClr val="FFFFFF"/>
      </a:lt1>
      <a:dk2>
        <a:srgbClr val="CB333B"/>
      </a:dk2>
      <a:lt2>
        <a:srgbClr val="808080"/>
      </a:lt2>
      <a:accent1>
        <a:srgbClr val="3F4444"/>
      </a:accent1>
      <a:accent2>
        <a:srgbClr val="EE2737"/>
      </a:accent2>
      <a:accent3>
        <a:srgbClr val="808080"/>
      </a:accent3>
      <a:accent4>
        <a:srgbClr val="EE2737"/>
      </a:accent4>
      <a:accent5>
        <a:srgbClr val="3F4444"/>
      </a:accent5>
      <a:accent6>
        <a:srgbClr val="EE2737"/>
      </a:accent6>
      <a:hlink>
        <a:srgbClr val="00B0F0"/>
      </a:hlink>
      <a:folHlink>
        <a:srgbClr val="EE273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mos Solutions Corporate PowerPoint.potx" id="{A4E6F7EE-7D06-4476-B2CE-51492D3B0601}" vid="{699DBB4B-5CDB-42A6-80C1-C71587FBBFEC}"/>
    </a:ext>
  </a:extLst>
</a:theme>
</file>

<file path=ppt/theme/theme2.xml><?xml version="1.0" encoding="utf-8"?>
<a:theme xmlns:a="http://schemas.openxmlformats.org/drawingml/2006/main" name="Dark Geometric Background">
  <a:themeElements>
    <a:clrScheme name="Custom 8">
      <a:dk1>
        <a:srgbClr val="3F4444"/>
      </a:dk1>
      <a:lt1>
        <a:srgbClr val="FFFFFF"/>
      </a:lt1>
      <a:dk2>
        <a:srgbClr val="CB333B"/>
      </a:dk2>
      <a:lt2>
        <a:srgbClr val="808080"/>
      </a:lt2>
      <a:accent1>
        <a:srgbClr val="3F4444"/>
      </a:accent1>
      <a:accent2>
        <a:srgbClr val="EE2737"/>
      </a:accent2>
      <a:accent3>
        <a:srgbClr val="808080"/>
      </a:accent3>
      <a:accent4>
        <a:srgbClr val="EE2737"/>
      </a:accent4>
      <a:accent5>
        <a:srgbClr val="3F4444"/>
      </a:accent5>
      <a:accent6>
        <a:srgbClr val="EE2737"/>
      </a:accent6>
      <a:hlink>
        <a:srgbClr val="00B0F0"/>
      </a:hlink>
      <a:folHlink>
        <a:srgbClr val="EE2737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mos Solutions Corporate PowerPoint.potx" id="{A4E6F7EE-7D06-4476-B2CE-51492D3B0601}" vid="{C009C264-F787-4566-BD31-03588AA345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9CFA0A9CC9F04F9F5C4A3BC3ED1DA3" ma:contentTypeVersion="4" ma:contentTypeDescription="Create a new document." ma:contentTypeScope="" ma:versionID="4702bee5bd828dc9318dc1d28c572801">
  <xsd:schema xmlns:xsd="http://www.w3.org/2001/XMLSchema" xmlns:xs="http://www.w3.org/2001/XMLSchema" xmlns:p="http://schemas.microsoft.com/office/2006/metadata/properties" xmlns:ns2="908822d1-66d8-4659-95fe-44915c0044dc" targetNamespace="http://schemas.microsoft.com/office/2006/metadata/properties" ma:root="true" ma:fieldsID="1282ed82b612079a54d7ead41613a781" ns2:_="">
    <xsd:import namespace="908822d1-66d8-4659-95fe-44915c0044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8822d1-66d8-4659-95fe-44915c0044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2AB4AF-23E0-4E80-A197-D66041E7B5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8822d1-66d8-4659-95fe-44915c004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6CD184-3E80-45C2-8CEF-3E57AC8511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E7D4C1-1536-49E3-A18D-7CD3A3ED6640}">
  <ds:schemaRefs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908822d1-66d8-4659-95fe-44915c0044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Namos Solutions Corporate PowerPoint</Template>
  <TotalTime>415</TotalTime>
  <Words>583</Words>
  <Application>Microsoft Office PowerPoint</Application>
  <PresentationFormat>Widescreen</PresentationFormat>
  <Paragraphs>93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Courier New</vt:lpstr>
      <vt:lpstr>Lato</vt:lpstr>
      <vt:lpstr>Oracle Sans Light</vt:lpstr>
      <vt:lpstr>Oracle Sans Tab</vt:lpstr>
      <vt:lpstr>Wingdings</vt:lpstr>
      <vt:lpstr>Light Geometric Background</vt:lpstr>
      <vt:lpstr>Dark Geometric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Reporting &amp; Analytics in Oracle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Namos Solutions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Ryan</dc:creator>
  <cp:lastModifiedBy>Daniel Ryan</cp:lastModifiedBy>
  <cp:revision>1</cp:revision>
  <dcterms:created xsi:type="dcterms:W3CDTF">2026-01-29T09:28:13Z</dcterms:created>
  <dcterms:modified xsi:type="dcterms:W3CDTF">2026-01-30T15:48:10Z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0x010100069CFA0A9CC9F04F9F5C4A3BC3ED1DA3</vt:lpwstr>
  </property>
  <property fmtid="{D5CDD505-2E9C-101B-9397-08002B2CF9AE}" pid="3" name="MediaServiceImageTags">
    <vt:lpwstr/>
  </property>
</Properties>
</file>